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oiret One"/>
      <p:regular r:id="rId39"/>
    </p:embeddedFont>
    <p:embeddedFont>
      <p:font typeface="Oxygen Light"/>
      <p:regular r:id="rId40"/>
      <p:bold r:id="rId41"/>
    </p:embeddedFont>
    <p:embeddedFont>
      <p:font typeface="Oxygen"/>
      <p:regular r:id="rId42"/>
      <p:bold r:id="rId43"/>
    </p:embeddedFont>
    <p:embeddedFont>
      <p:font typeface="Anaheim"/>
      <p:regular r:id="rId44"/>
    </p:embeddedFont>
    <p:embeddedFont>
      <p:font typeface="Bebas Neue"/>
      <p:regular r:id="rId45"/>
    </p:embeddedFont>
    <p:embeddedFont>
      <p:font typeface="Quicksan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413D22-FF42-4FF6-97D7-4E1976081881}">
  <a:tblStyle styleId="{62413D22-FF42-4FF6-97D7-4E19760818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xygenLight-regular.fntdata"/><Relationship Id="rId20" Type="http://schemas.openxmlformats.org/officeDocument/2006/relationships/slide" Target="slides/slide15.xml"/><Relationship Id="rId42" Type="http://schemas.openxmlformats.org/officeDocument/2006/relationships/font" Target="fonts/Oxygen-regular.fntdata"/><Relationship Id="rId41" Type="http://schemas.openxmlformats.org/officeDocument/2006/relationships/font" Target="fonts/OxygenLight-bold.fntdata"/><Relationship Id="rId22" Type="http://schemas.openxmlformats.org/officeDocument/2006/relationships/slide" Target="slides/slide17.xml"/><Relationship Id="rId44" Type="http://schemas.openxmlformats.org/officeDocument/2006/relationships/font" Target="fonts/Anaheim-regular.fntdata"/><Relationship Id="rId21" Type="http://schemas.openxmlformats.org/officeDocument/2006/relationships/slide" Target="slides/slide16.xml"/><Relationship Id="rId43" Type="http://schemas.openxmlformats.org/officeDocument/2006/relationships/font" Target="fonts/Oxygen-bold.fntdata"/><Relationship Id="rId24" Type="http://schemas.openxmlformats.org/officeDocument/2006/relationships/slide" Target="slides/slide19.xml"/><Relationship Id="rId46" Type="http://schemas.openxmlformats.org/officeDocument/2006/relationships/font" Target="fonts/Quicksand-regular.fntdata"/><Relationship Id="rId23" Type="http://schemas.openxmlformats.org/officeDocument/2006/relationships/slide" Target="slides/slide18.xml"/><Relationship Id="rId45" Type="http://schemas.openxmlformats.org/officeDocument/2006/relationships/font" Target="fonts/BebasNeu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Quicksand-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oiretOne-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25f85ca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25f85ca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c439249f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c439249f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c439249f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c439249f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c439249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c439249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bddd2c12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bddd2c12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c439249f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c439249f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c439249f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c439249f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a185952a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a185952a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9b48192c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9b48192c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a185952a5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a185952a5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a185952a5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a185952a5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c439249f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c439249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9b48192c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9b48192c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545650e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545650e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a07db20a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a07db20a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a185952a5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a185952a5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a545650e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a545650e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a185952a5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a185952a5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a185952a5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a185952a5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a545650e0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a545650e0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a545650e0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a545650e0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a545650e0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a545650e0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9bddd2c12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9bddd2c12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a185952a5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a185952a5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9a788d15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9a788d15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a185952a5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a185952a5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a185952a5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a185952a5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9a53c8dc6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9a53c8dc6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07db20a6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a07db20a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a53c8dc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9a53c8dc6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9d8aa3720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9d8aa3720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9d8aa3720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9d8aa3720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c8787dcf5_1_24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c8787dcf5_1_24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 Id="rId6"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4006"/>
          </a:xfrm>
          <a:prstGeom prst="rect">
            <a:avLst/>
          </a:prstGeom>
          <a:noFill/>
          <a:ln>
            <a:noFill/>
          </a:ln>
        </p:spPr>
      </p:pic>
      <p:sp>
        <p:nvSpPr>
          <p:cNvPr id="10" name="Google Shape;10;p2"/>
          <p:cNvSpPr txBox="1"/>
          <p:nvPr>
            <p:ph type="ctrTitle"/>
          </p:nvPr>
        </p:nvSpPr>
        <p:spPr>
          <a:xfrm>
            <a:off x="4149000" y="970200"/>
            <a:ext cx="3852000" cy="24105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b="1" sz="4400">
                <a:latin typeface="Poiret One"/>
                <a:ea typeface="Poiret One"/>
                <a:cs typeface="Poiret One"/>
                <a:sym typeface="Poire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4149000" y="3380700"/>
            <a:ext cx="38520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pic>
        <p:nvPicPr>
          <p:cNvPr id="47" name="Google Shape;47;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 name="Google Shape;4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atin typeface="Oxygen"/>
                <a:ea typeface="Oxygen"/>
                <a:cs typeface="Oxygen"/>
                <a:sym typeface="Oxygen"/>
              </a:defRPr>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1" name="Shape 51"/>
        <p:cNvGrpSpPr/>
        <p:nvPr/>
      </p:nvGrpSpPr>
      <p:grpSpPr>
        <a:xfrm>
          <a:off x="0" y="0"/>
          <a:ext cx="0" cy="0"/>
          <a:chOff x="0" y="0"/>
          <a:chExt cx="0" cy="0"/>
        </a:xfrm>
      </p:grpSpPr>
      <p:pic>
        <p:nvPicPr>
          <p:cNvPr id="52" name="Google Shape;52;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3"/>
          <p:cNvSpPr txBox="1"/>
          <p:nvPr>
            <p:ph type="title"/>
          </p:nvPr>
        </p:nvSpPr>
        <p:spPr>
          <a:xfrm>
            <a:off x="720000" y="28044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3"/>
          <p:cNvSpPr txBox="1"/>
          <p:nvPr>
            <p:ph hasCustomPrompt="1" idx="2" type="title"/>
          </p:nvPr>
        </p:nvSpPr>
        <p:spPr>
          <a:xfrm>
            <a:off x="720000" y="1589526"/>
            <a:ext cx="2336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idx="1" type="subTitle"/>
          </p:nvPr>
        </p:nvSpPr>
        <p:spPr>
          <a:xfrm>
            <a:off x="720000" y="3177110"/>
            <a:ext cx="2336400" cy="87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6" name="Google Shape;56;p13"/>
          <p:cNvSpPr txBox="1"/>
          <p:nvPr>
            <p:ph idx="3" type="title"/>
          </p:nvPr>
        </p:nvSpPr>
        <p:spPr>
          <a:xfrm>
            <a:off x="3403800" y="28044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7" name="Google Shape;57;p13"/>
          <p:cNvSpPr txBox="1"/>
          <p:nvPr>
            <p:ph hasCustomPrompt="1" idx="4" type="title"/>
          </p:nvPr>
        </p:nvSpPr>
        <p:spPr>
          <a:xfrm>
            <a:off x="3403800" y="1589526"/>
            <a:ext cx="2336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5" type="subTitle"/>
          </p:nvPr>
        </p:nvSpPr>
        <p:spPr>
          <a:xfrm>
            <a:off x="3403800" y="3177110"/>
            <a:ext cx="2336400" cy="87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9" name="Google Shape;59;p13"/>
          <p:cNvSpPr txBox="1"/>
          <p:nvPr>
            <p:ph idx="6" type="title"/>
          </p:nvPr>
        </p:nvSpPr>
        <p:spPr>
          <a:xfrm>
            <a:off x="6087600" y="28044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 name="Google Shape;60;p13"/>
          <p:cNvSpPr txBox="1"/>
          <p:nvPr>
            <p:ph hasCustomPrompt="1" idx="7" type="title"/>
          </p:nvPr>
        </p:nvSpPr>
        <p:spPr>
          <a:xfrm>
            <a:off x="6087600" y="1589526"/>
            <a:ext cx="23364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8" type="subTitle"/>
          </p:nvPr>
        </p:nvSpPr>
        <p:spPr>
          <a:xfrm>
            <a:off x="6087600" y="3177110"/>
            <a:ext cx="2336400" cy="87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62" name="Google Shape;62;p13"/>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b="0" l="0" r="0" t="0"/>
          <a:stretch/>
        </p:blipFill>
        <p:spPr>
          <a:xfrm>
            <a:off x="0" y="0"/>
            <a:ext cx="9144000" cy="5143489"/>
          </a:xfrm>
          <a:prstGeom prst="rect">
            <a:avLst/>
          </a:prstGeom>
          <a:noFill/>
          <a:ln>
            <a:noFill/>
          </a:ln>
        </p:spPr>
      </p:pic>
      <p:sp>
        <p:nvSpPr>
          <p:cNvPr id="65" name="Google Shape;65;p14"/>
          <p:cNvSpPr txBox="1"/>
          <p:nvPr>
            <p:ph type="title"/>
          </p:nvPr>
        </p:nvSpPr>
        <p:spPr>
          <a:xfrm>
            <a:off x="720000" y="685600"/>
            <a:ext cx="4211100" cy="34059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sz="4100">
                <a:solidFill>
                  <a:schemeClr val="lt1"/>
                </a:solidFill>
              </a:defRPr>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6" name="Shape 66"/>
        <p:cNvGrpSpPr/>
        <p:nvPr/>
      </p:nvGrpSpPr>
      <p:grpSpPr>
        <a:xfrm>
          <a:off x="0" y="0"/>
          <a:ext cx="0" cy="0"/>
          <a:chOff x="0" y="0"/>
          <a:chExt cx="0" cy="0"/>
        </a:xfrm>
      </p:grpSpPr>
      <p:pic>
        <p:nvPicPr>
          <p:cNvPr id="67" name="Google Shape;67;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 name="Google Shape;68;p15"/>
          <p:cNvSpPr txBox="1"/>
          <p:nvPr>
            <p:ph idx="1" type="subTitle"/>
          </p:nvPr>
        </p:nvSpPr>
        <p:spPr>
          <a:xfrm>
            <a:off x="720000" y="1452575"/>
            <a:ext cx="4461600" cy="284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Font typeface="Maven Pro"/>
              <a:buChar char="●"/>
              <a:defRPr sz="1600">
                <a:latin typeface="Oxygen"/>
                <a:ea typeface="Oxygen"/>
                <a:cs typeface="Oxygen"/>
                <a:sym typeface="Oxygen"/>
              </a:defRPr>
            </a:lvl1pPr>
            <a:lvl2pPr lvl="1">
              <a:spcBef>
                <a:spcPts val="1600"/>
              </a:spcBef>
              <a:spcAft>
                <a:spcPts val="0"/>
              </a:spcAft>
              <a:buClr>
                <a:srgbClr val="024427"/>
              </a:buClr>
              <a:buSzPts val="1400"/>
              <a:buFont typeface="Maven Pro"/>
              <a:buChar char="○"/>
              <a:defRPr/>
            </a:lvl2pPr>
            <a:lvl3pPr lvl="2">
              <a:spcBef>
                <a:spcPts val="1600"/>
              </a:spcBef>
              <a:spcAft>
                <a:spcPts val="0"/>
              </a:spcAft>
              <a:buClr>
                <a:srgbClr val="024427"/>
              </a:buClr>
              <a:buSzPts val="1400"/>
              <a:buFont typeface="Maven Pro"/>
              <a:buChar char="■"/>
              <a:defRPr/>
            </a:lvl3pPr>
            <a:lvl4pPr lvl="3">
              <a:spcBef>
                <a:spcPts val="1600"/>
              </a:spcBef>
              <a:spcAft>
                <a:spcPts val="0"/>
              </a:spcAft>
              <a:buClr>
                <a:srgbClr val="024427"/>
              </a:buClr>
              <a:buSzPts val="1400"/>
              <a:buFont typeface="Maven Pro"/>
              <a:buChar char="●"/>
              <a:defRPr/>
            </a:lvl4pPr>
            <a:lvl5pPr lvl="4">
              <a:spcBef>
                <a:spcPts val="1600"/>
              </a:spcBef>
              <a:spcAft>
                <a:spcPts val="0"/>
              </a:spcAft>
              <a:buClr>
                <a:srgbClr val="024427"/>
              </a:buClr>
              <a:buSzPts val="1400"/>
              <a:buFont typeface="Maven Pro"/>
              <a:buChar char="○"/>
              <a:defRPr/>
            </a:lvl5pPr>
            <a:lvl6pPr lvl="5">
              <a:spcBef>
                <a:spcPts val="1600"/>
              </a:spcBef>
              <a:spcAft>
                <a:spcPts val="0"/>
              </a:spcAft>
              <a:buClr>
                <a:srgbClr val="024427"/>
              </a:buClr>
              <a:buSzPts val="1400"/>
              <a:buFont typeface="Maven Pro"/>
              <a:buChar char="■"/>
              <a:defRPr/>
            </a:lvl6pPr>
            <a:lvl7pPr lvl="6">
              <a:spcBef>
                <a:spcPts val="1600"/>
              </a:spcBef>
              <a:spcAft>
                <a:spcPts val="0"/>
              </a:spcAft>
              <a:buClr>
                <a:srgbClr val="024427"/>
              </a:buClr>
              <a:buSzPts val="1400"/>
              <a:buFont typeface="Maven Pro"/>
              <a:buChar char="●"/>
              <a:defRPr/>
            </a:lvl7pPr>
            <a:lvl8pPr lvl="7">
              <a:spcBef>
                <a:spcPts val="1600"/>
              </a:spcBef>
              <a:spcAft>
                <a:spcPts val="0"/>
              </a:spcAft>
              <a:buClr>
                <a:srgbClr val="024427"/>
              </a:buClr>
              <a:buSzPts val="1400"/>
              <a:buFont typeface="Maven Pro"/>
              <a:buChar char="○"/>
              <a:defRPr/>
            </a:lvl8pPr>
            <a:lvl9pPr lvl="8">
              <a:spcBef>
                <a:spcPts val="1600"/>
              </a:spcBef>
              <a:spcAft>
                <a:spcPts val="1600"/>
              </a:spcAft>
              <a:buClr>
                <a:srgbClr val="024427"/>
              </a:buClr>
              <a:buSzPts val="1400"/>
              <a:buFont typeface="Maven Pro"/>
              <a:buChar char="■"/>
              <a:defRPr/>
            </a:lvl9pPr>
          </a:lstStyle>
          <a:p/>
        </p:txBody>
      </p:sp>
      <p:sp>
        <p:nvSpPr>
          <p:cNvPr id="69" name="Google Shape;6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0" name="Shape 70"/>
        <p:cNvGrpSpPr/>
        <p:nvPr/>
      </p:nvGrpSpPr>
      <p:grpSpPr>
        <a:xfrm>
          <a:off x="0" y="0"/>
          <a:ext cx="0" cy="0"/>
          <a:chOff x="0" y="0"/>
          <a:chExt cx="0" cy="0"/>
        </a:xfrm>
      </p:grpSpPr>
      <p:pic>
        <p:nvPicPr>
          <p:cNvPr id="71" name="Google Shape;71;p16"/>
          <p:cNvPicPr preferRelativeResize="0"/>
          <p:nvPr/>
        </p:nvPicPr>
        <p:blipFill>
          <a:blip r:embed="rId2">
            <a:alphaModFix/>
          </a:blip>
          <a:stretch>
            <a:fillRect/>
          </a:stretch>
        </p:blipFill>
        <p:spPr>
          <a:xfrm>
            <a:off x="0" y="0"/>
            <a:ext cx="9144000" cy="5143505"/>
          </a:xfrm>
          <a:prstGeom prst="rect">
            <a:avLst/>
          </a:prstGeom>
          <a:noFill/>
          <a:ln>
            <a:noFill/>
          </a:ln>
        </p:spPr>
      </p:pic>
      <p:sp>
        <p:nvSpPr>
          <p:cNvPr id="72" name="Google Shape;72;p16"/>
          <p:cNvSpPr txBox="1"/>
          <p:nvPr>
            <p:ph type="title"/>
          </p:nvPr>
        </p:nvSpPr>
        <p:spPr>
          <a:xfrm>
            <a:off x="2290025" y="3353475"/>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3" name="Google Shape;73;p16"/>
          <p:cNvSpPr txBox="1"/>
          <p:nvPr>
            <p:ph idx="1" type="subTitle"/>
          </p:nvPr>
        </p:nvSpPr>
        <p:spPr>
          <a:xfrm>
            <a:off x="1454700" y="2052475"/>
            <a:ext cx="6234600" cy="124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5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74" name="Shape 74"/>
        <p:cNvGrpSpPr/>
        <p:nvPr/>
      </p:nvGrpSpPr>
      <p:grpSpPr>
        <a:xfrm>
          <a:off x="0" y="0"/>
          <a:ext cx="0" cy="0"/>
          <a:chOff x="0" y="0"/>
          <a:chExt cx="0" cy="0"/>
        </a:xfrm>
      </p:grpSpPr>
      <p:pic>
        <p:nvPicPr>
          <p:cNvPr id="75" name="Google Shape;75;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76" name="Google Shape;76;p17"/>
          <p:cNvSpPr txBox="1"/>
          <p:nvPr>
            <p:ph idx="1" type="subTitle"/>
          </p:nvPr>
        </p:nvSpPr>
        <p:spPr>
          <a:xfrm>
            <a:off x="1057950" y="3689600"/>
            <a:ext cx="2785800" cy="91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 name="Google Shape;7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17"/>
          <p:cNvSpPr txBox="1"/>
          <p:nvPr>
            <p:ph idx="2" type="subTitle"/>
          </p:nvPr>
        </p:nvSpPr>
        <p:spPr>
          <a:xfrm>
            <a:off x="5275850" y="3689600"/>
            <a:ext cx="2785800" cy="91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 name="Google Shape;79;p17"/>
          <p:cNvSpPr txBox="1"/>
          <p:nvPr>
            <p:ph idx="3" type="subTitle"/>
          </p:nvPr>
        </p:nvSpPr>
        <p:spPr>
          <a:xfrm>
            <a:off x="1057800" y="3128600"/>
            <a:ext cx="2785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80" name="Google Shape;80;p17"/>
          <p:cNvSpPr txBox="1"/>
          <p:nvPr>
            <p:ph idx="4" type="subTitle"/>
          </p:nvPr>
        </p:nvSpPr>
        <p:spPr>
          <a:xfrm>
            <a:off x="5275850" y="3128600"/>
            <a:ext cx="2785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1" name="Shape 81"/>
        <p:cNvGrpSpPr/>
        <p:nvPr/>
      </p:nvGrpSpPr>
      <p:grpSpPr>
        <a:xfrm>
          <a:off x="0" y="0"/>
          <a:ext cx="0" cy="0"/>
          <a:chOff x="0" y="0"/>
          <a:chExt cx="0" cy="0"/>
        </a:xfrm>
      </p:grpSpPr>
      <p:pic>
        <p:nvPicPr>
          <p:cNvPr id="82" name="Google Shape;82;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83" name="Google Shape;8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8"/>
          <p:cNvSpPr txBox="1"/>
          <p:nvPr>
            <p:ph idx="2" type="title"/>
          </p:nvPr>
        </p:nvSpPr>
        <p:spPr>
          <a:xfrm>
            <a:off x="720000" y="29485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5" name="Google Shape;85;p18"/>
          <p:cNvSpPr txBox="1"/>
          <p:nvPr>
            <p:ph idx="1" type="subTitle"/>
          </p:nvPr>
        </p:nvSpPr>
        <p:spPr>
          <a:xfrm>
            <a:off x="720000" y="3315275"/>
            <a:ext cx="23364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18"/>
          <p:cNvSpPr txBox="1"/>
          <p:nvPr>
            <p:ph idx="3" type="title"/>
          </p:nvPr>
        </p:nvSpPr>
        <p:spPr>
          <a:xfrm>
            <a:off x="3403800" y="29485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7" name="Google Shape;87;p18"/>
          <p:cNvSpPr txBox="1"/>
          <p:nvPr>
            <p:ph idx="4" type="subTitle"/>
          </p:nvPr>
        </p:nvSpPr>
        <p:spPr>
          <a:xfrm>
            <a:off x="3403800" y="3315275"/>
            <a:ext cx="23364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8" name="Google Shape;88;p18"/>
          <p:cNvSpPr txBox="1"/>
          <p:nvPr>
            <p:ph idx="5" type="title"/>
          </p:nvPr>
        </p:nvSpPr>
        <p:spPr>
          <a:xfrm>
            <a:off x="6087600" y="29485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 name="Google Shape;89;p18"/>
          <p:cNvSpPr txBox="1"/>
          <p:nvPr>
            <p:ph idx="6" type="subTitle"/>
          </p:nvPr>
        </p:nvSpPr>
        <p:spPr>
          <a:xfrm>
            <a:off x="6087600" y="3315275"/>
            <a:ext cx="23364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0" name="Shape 90"/>
        <p:cNvGrpSpPr/>
        <p:nvPr/>
      </p:nvGrpSpPr>
      <p:grpSpPr>
        <a:xfrm>
          <a:off x="0" y="0"/>
          <a:ext cx="0" cy="0"/>
          <a:chOff x="0" y="0"/>
          <a:chExt cx="0" cy="0"/>
        </a:xfrm>
      </p:grpSpPr>
      <p:pic>
        <p:nvPicPr>
          <p:cNvPr id="91" name="Google Shape;91;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9"/>
          <p:cNvSpPr txBox="1"/>
          <p:nvPr>
            <p:ph idx="2" type="title"/>
          </p:nvPr>
        </p:nvSpPr>
        <p:spPr>
          <a:xfrm>
            <a:off x="1811453" y="1479425"/>
            <a:ext cx="248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4" name="Google Shape;94;p19"/>
          <p:cNvSpPr txBox="1"/>
          <p:nvPr>
            <p:ph idx="1" type="subTitle"/>
          </p:nvPr>
        </p:nvSpPr>
        <p:spPr>
          <a:xfrm>
            <a:off x="1811453" y="1851750"/>
            <a:ext cx="2480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 name="Google Shape;95;p19"/>
          <p:cNvSpPr txBox="1"/>
          <p:nvPr>
            <p:ph idx="3" type="title"/>
          </p:nvPr>
        </p:nvSpPr>
        <p:spPr>
          <a:xfrm>
            <a:off x="5749500" y="1479425"/>
            <a:ext cx="248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6" name="Google Shape;96;p19"/>
          <p:cNvSpPr txBox="1"/>
          <p:nvPr>
            <p:ph idx="4" type="subTitle"/>
          </p:nvPr>
        </p:nvSpPr>
        <p:spPr>
          <a:xfrm>
            <a:off x="5749500" y="1851752"/>
            <a:ext cx="2480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 name="Google Shape;97;p19"/>
          <p:cNvSpPr txBox="1"/>
          <p:nvPr>
            <p:ph idx="5" type="title"/>
          </p:nvPr>
        </p:nvSpPr>
        <p:spPr>
          <a:xfrm>
            <a:off x="1811450" y="3091625"/>
            <a:ext cx="248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8" name="Google Shape;98;p19"/>
          <p:cNvSpPr txBox="1"/>
          <p:nvPr>
            <p:ph idx="6" type="subTitle"/>
          </p:nvPr>
        </p:nvSpPr>
        <p:spPr>
          <a:xfrm>
            <a:off x="1811450" y="3463950"/>
            <a:ext cx="2480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 name="Google Shape;99;p19"/>
          <p:cNvSpPr txBox="1"/>
          <p:nvPr>
            <p:ph idx="7" type="title"/>
          </p:nvPr>
        </p:nvSpPr>
        <p:spPr>
          <a:xfrm>
            <a:off x="5749500" y="3091623"/>
            <a:ext cx="248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0" name="Google Shape;100;p19"/>
          <p:cNvSpPr txBox="1"/>
          <p:nvPr>
            <p:ph idx="8" type="subTitle"/>
          </p:nvPr>
        </p:nvSpPr>
        <p:spPr>
          <a:xfrm>
            <a:off x="5749500" y="3463950"/>
            <a:ext cx="2480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1" name="Shape 101"/>
        <p:cNvGrpSpPr/>
        <p:nvPr/>
      </p:nvGrpSpPr>
      <p:grpSpPr>
        <a:xfrm>
          <a:off x="0" y="0"/>
          <a:ext cx="0" cy="0"/>
          <a:chOff x="0" y="0"/>
          <a:chExt cx="0" cy="0"/>
        </a:xfrm>
      </p:grpSpPr>
      <p:pic>
        <p:nvPicPr>
          <p:cNvPr id="102" name="Google Shape;102;p20"/>
          <p:cNvPicPr preferRelativeResize="0"/>
          <p:nvPr/>
        </p:nvPicPr>
        <p:blipFill rotWithShape="1">
          <a:blip r:embed="rId2">
            <a:alphaModFix/>
          </a:blip>
          <a:srcRect b="10" l="0" r="0" t="0"/>
          <a:stretch/>
        </p:blipFill>
        <p:spPr>
          <a:xfrm>
            <a:off x="0" y="0"/>
            <a:ext cx="9143999" cy="5143502"/>
          </a:xfrm>
          <a:prstGeom prst="rect">
            <a:avLst/>
          </a:prstGeom>
          <a:noFill/>
          <a:ln>
            <a:noFill/>
          </a:ln>
        </p:spPr>
      </p:pic>
      <p:sp>
        <p:nvSpPr>
          <p:cNvPr id="103" name="Google Shape;10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0"/>
          <p:cNvSpPr txBox="1"/>
          <p:nvPr>
            <p:ph idx="2" type="title"/>
          </p:nvPr>
        </p:nvSpPr>
        <p:spPr>
          <a:xfrm>
            <a:off x="788550" y="1881312"/>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5" name="Google Shape;105;p20"/>
          <p:cNvSpPr txBox="1"/>
          <p:nvPr>
            <p:ph idx="1" type="subTitle"/>
          </p:nvPr>
        </p:nvSpPr>
        <p:spPr>
          <a:xfrm>
            <a:off x="720013" y="2193175"/>
            <a:ext cx="2442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 name="Google Shape;106;p20"/>
          <p:cNvSpPr txBox="1"/>
          <p:nvPr>
            <p:ph idx="3" type="title"/>
          </p:nvPr>
        </p:nvSpPr>
        <p:spPr>
          <a:xfrm>
            <a:off x="3419250" y="1881312"/>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 name="Google Shape;107;p20"/>
          <p:cNvSpPr txBox="1"/>
          <p:nvPr>
            <p:ph idx="4" type="subTitle"/>
          </p:nvPr>
        </p:nvSpPr>
        <p:spPr>
          <a:xfrm>
            <a:off x="3331962" y="2193175"/>
            <a:ext cx="2480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 name="Google Shape;108;p20"/>
          <p:cNvSpPr txBox="1"/>
          <p:nvPr>
            <p:ph idx="5" type="title"/>
          </p:nvPr>
        </p:nvSpPr>
        <p:spPr>
          <a:xfrm>
            <a:off x="788550" y="3749587"/>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 name="Google Shape;109;p20"/>
          <p:cNvSpPr txBox="1"/>
          <p:nvPr>
            <p:ph idx="6" type="subTitle"/>
          </p:nvPr>
        </p:nvSpPr>
        <p:spPr>
          <a:xfrm>
            <a:off x="720000" y="4061350"/>
            <a:ext cx="2442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 name="Google Shape;110;p20"/>
          <p:cNvSpPr txBox="1"/>
          <p:nvPr>
            <p:ph idx="7" type="title"/>
          </p:nvPr>
        </p:nvSpPr>
        <p:spPr>
          <a:xfrm>
            <a:off x="3419250" y="3749587"/>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1" name="Google Shape;111;p20"/>
          <p:cNvSpPr txBox="1"/>
          <p:nvPr>
            <p:ph idx="8" type="subTitle"/>
          </p:nvPr>
        </p:nvSpPr>
        <p:spPr>
          <a:xfrm>
            <a:off x="3331950" y="4061350"/>
            <a:ext cx="2480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 name="Google Shape;112;p20"/>
          <p:cNvSpPr txBox="1"/>
          <p:nvPr>
            <p:ph idx="9" type="title"/>
          </p:nvPr>
        </p:nvSpPr>
        <p:spPr>
          <a:xfrm>
            <a:off x="6049924" y="1881312"/>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3" name="Google Shape;113;p20"/>
          <p:cNvSpPr txBox="1"/>
          <p:nvPr>
            <p:ph idx="13" type="subTitle"/>
          </p:nvPr>
        </p:nvSpPr>
        <p:spPr>
          <a:xfrm>
            <a:off x="5981387" y="2193175"/>
            <a:ext cx="2442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20"/>
          <p:cNvSpPr txBox="1"/>
          <p:nvPr>
            <p:ph idx="14" type="title"/>
          </p:nvPr>
        </p:nvSpPr>
        <p:spPr>
          <a:xfrm>
            <a:off x="6049924" y="3749587"/>
            <a:ext cx="2305500" cy="4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5" name="Google Shape;115;p20"/>
          <p:cNvSpPr txBox="1"/>
          <p:nvPr>
            <p:ph idx="15" type="subTitle"/>
          </p:nvPr>
        </p:nvSpPr>
        <p:spPr>
          <a:xfrm>
            <a:off x="5981374" y="4061350"/>
            <a:ext cx="2442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484"/>
          </a:xfrm>
          <a:prstGeom prst="rect">
            <a:avLst/>
          </a:prstGeom>
          <a:noFill/>
          <a:ln>
            <a:noFill/>
          </a:ln>
        </p:spPr>
      </p:pic>
      <p:sp>
        <p:nvSpPr>
          <p:cNvPr id="14" name="Google Shape;14;p3"/>
          <p:cNvSpPr txBox="1"/>
          <p:nvPr>
            <p:ph type="title"/>
          </p:nvPr>
        </p:nvSpPr>
        <p:spPr>
          <a:xfrm>
            <a:off x="5139007" y="2342625"/>
            <a:ext cx="32850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b="1"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5138900" y="1106175"/>
            <a:ext cx="3285000" cy="1265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b="1"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5139001" y="3323950"/>
            <a:ext cx="32850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e text 3">
  <p:cSld name="CUSTOM_2">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8" name="Google Shape;118;p21"/>
          <p:cNvSpPr txBox="1"/>
          <p:nvPr>
            <p:ph idx="1" type="subTitle"/>
          </p:nvPr>
        </p:nvSpPr>
        <p:spPr>
          <a:xfrm>
            <a:off x="1759800" y="2006750"/>
            <a:ext cx="2659800" cy="19689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Oxygen"/>
              <a:buNone/>
              <a:defRPr sz="1600">
                <a:latin typeface="Oxygen"/>
                <a:ea typeface="Oxygen"/>
                <a:cs typeface="Oxygen"/>
                <a:sym typeface="Oxygen"/>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19" name="Google Shape;11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2">
            <a:alphaModFix/>
          </a:blip>
          <a:stretch>
            <a:fillRect/>
          </a:stretch>
        </p:blipFill>
        <p:spPr>
          <a:xfrm>
            <a:off x="-1" y="0"/>
            <a:ext cx="9144000" cy="5143513"/>
          </a:xfrm>
          <a:prstGeom prst="rect">
            <a:avLst/>
          </a:prstGeom>
          <a:noFill/>
          <a:ln>
            <a:noFill/>
          </a:ln>
        </p:spPr>
      </p:pic>
      <p:sp>
        <p:nvSpPr>
          <p:cNvPr id="122" name="Google Shape;122;p22"/>
          <p:cNvSpPr txBox="1"/>
          <p:nvPr>
            <p:ph idx="1" type="subTitle"/>
          </p:nvPr>
        </p:nvSpPr>
        <p:spPr>
          <a:xfrm>
            <a:off x="4281625" y="2006750"/>
            <a:ext cx="2659800" cy="19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xygen"/>
              <a:buNone/>
              <a:defRPr sz="1600">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3" name="Google Shape;12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0" y="0"/>
            <a:ext cx="9144000" cy="5143513"/>
          </a:xfrm>
          <a:prstGeom prst="rect">
            <a:avLst/>
          </a:prstGeom>
          <a:noFill/>
          <a:ln>
            <a:noFill/>
          </a:ln>
        </p:spPr>
      </p:pic>
      <p:sp>
        <p:nvSpPr>
          <p:cNvPr id="126" name="Google Shape;12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23"/>
          <p:cNvSpPr txBox="1"/>
          <p:nvPr>
            <p:ph idx="1" type="subTitle"/>
          </p:nvPr>
        </p:nvSpPr>
        <p:spPr>
          <a:xfrm>
            <a:off x="1759800" y="2006750"/>
            <a:ext cx="2659800" cy="196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Oxygen"/>
              <a:buNone/>
              <a:defRPr sz="1600">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
    <p:spTree>
      <p:nvGrpSpPr>
        <p:cNvPr id="128" name="Shape 128"/>
        <p:cNvGrpSpPr/>
        <p:nvPr/>
      </p:nvGrpSpPr>
      <p:grpSpPr>
        <a:xfrm>
          <a:off x="0" y="0"/>
          <a:ext cx="0" cy="0"/>
          <a:chOff x="0" y="0"/>
          <a:chExt cx="0" cy="0"/>
        </a:xfrm>
      </p:grpSpPr>
      <p:pic>
        <p:nvPicPr>
          <p:cNvPr id="129" name="Google Shape;129;p24"/>
          <p:cNvPicPr preferRelativeResize="0"/>
          <p:nvPr/>
        </p:nvPicPr>
        <p:blipFill>
          <a:blip r:embed="rId2">
            <a:alphaModFix/>
          </a:blip>
          <a:stretch>
            <a:fillRect/>
          </a:stretch>
        </p:blipFill>
        <p:spPr>
          <a:xfrm>
            <a:off x="-5" y="0"/>
            <a:ext cx="9144005" cy="5143500"/>
          </a:xfrm>
          <a:prstGeom prst="rect">
            <a:avLst/>
          </a:prstGeom>
          <a:noFill/>
          <a:ln>
            <a:noFill/>
          </a:ln>
        </p:spPr>
      </p:pic>
      <p:sp>
        <p:nvSpPr>
          <p:cNvPr id="130" name="Google Shape;13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1" name="Shape 131"/>
        <p:cNvGrpSpPr/>
        <p:nvPr/>
      </p:nvGrpSpPr>
      <p:grpSpPr>
        <a:xfrm>
          <a:off x="0" y="0"/>
          <a:ext cx="0" cy="0"/>
          <a:chOff x="0" y="0"/>
          <a:chExt cx="0" cy="0"/>
        </a:xfrm>
      </p:grpSpPr>
      <p:pic>
        <p:nvPicPr>
          <p:cNvPr id="132" name="Google Shape;132;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3" name="Google Shape;133;p25"/>
          <p:cNvSpPr txBox="1"/>
          <p:nvPr>
            <p:ph hasCustomPrompt="1" type="title"/>
          </p:nvPr>
        </p:nvSpPr>
        <p:spPr>
          <a:xfrm>
            <a:off x="1284000" y="540000"/>
            <a:ext cx="65760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4" name="Google Shape;134;p25"/>
          <p:cNvSpPr txBox="1"/>
          <p:nvPr>
            <p:ph idx="1" type="subTitle"/>
          </p:nvPr>
        </p:nvSpPr>
        <p:spPr>
          <a:xfrm>
            <a:off x="1284000" y="1246025"/>
            <a:ext cx="657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 name="Google Shape;135;p25"/>
          <p:cNvSpPr txBox="1"/>
          <p:nvPr>
            <p:ph hasCustomPrompt="1" idx="2" type="title"/>
          </p:nvPr>
        </p:nvSpPr>
        <p:spPr>
          <a:xfrm>
            <a:off x="1284000" y="1996138"/>
            <a:ext cx="65760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6" name="Google Shape;136;p25"/>
          <p:cNvSpPr txBox="1"/>
          <p:nvPr>
            <p:ph idx="3" type="subTitle"/>
          </p:nvPr>
        </p:nvSpPr>
        <p:spPr>
          <a:xfrm>
            <a:off x="1284000" y="2702163"/>
            <a:ext cx="657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 name="Google Shape;137;p25"/>
          <p:cNvSpPr txBox="1"/>
          <p:nvPr>
            <p:ph hasCustomPrompt="1" idx="4" type="title"/>
          </p:nvPr>
        </p:nvSpPr>
        <p:spPr>
          <a:xfrm>
            <a:off x="1284000" y="3452288"/>
            <a:ext cx="65760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8" name="Google Shape;138;p25"/>
          <p:cNvSpPr txBox="1"/>
          <p:nvPr>
            <p:ph idx="5" type="subTitle"/>
          </p:nvPr>
        </p:nvSpPr>
        <p:spPr>
          <a:xfrm>
            <a:off x="1284000" y="4158313"/>
            <a:ext cx="657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9">
    <p:spTree>
      <p:nvGrpSpPr>
        <p:cNvPr id="139" name="Shape 139"/>
        <p:cNvGrpSpPr/>
        <p:nvPr/>
      </p:nvGrpSpPr>
      <p:grpSpPr>
        <a:xfrm>
          <a:off x="0" y="0"/>
          <a:ext cx="0" cy="0"/>
          <a:chOff x="0" y="0"/>
          <a:chExt cx="0" cy="0"/>
        </a:xfrm>
      </p:grpSpPr>
      <p:pic>
        <p:nvPicPr>
          <p:cNvPr id="140" name="Google Shape;140;p26"/>
          <p:cNvPicPr preferRelativeResize="0"/>
          <p:nvPr/>
        </p:nvPicPr>
        <p:blipFill>
          <a:blip r:embed="rId2">
            <a:alphaModFix/>
          </a:blip>
          <a:stretch>
            <a:fillRect/>
          </a:stretch>
        </p:blipFill>
        <p:spPr>
          <a:xfrm>
            <a:off x="-7" y="0"/>
            <a:ext cx="9144000" cy="5143497"/>
          </a:xfrm>
          <a:prstGeom prst="rect">
            <a:avLst/>
          </a:prstGeom>
          <a:noFill/>
          <a:ln>
            <a:noFill/>
          </a:ln>
        </p:spPr>
      </p:pic>
      <p:sp>
        <p:nvSpPr>
          <p:cNvPr id="141" name="Google Shape;141;p26"/>
          <p:cNvSpPr txBox="1"/>
          <p:nvPr>
            <p:ph type="title"/>
          </p:nvPr>
        </p:nvSpPr>
        <p:spPr>
          <a:xfrm>
            <a:off x="720107" y="2342625"/>
            <a:ext cx="32850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2" name="Google Shape;142;p26"/>
          <p:cNvSpPr txBox="1"/>
          <p:nvPr>
            <p:ph hasCustomPrompt="1" idx="2" type="title"/>
          </p:nvPr>
        </p:nvSpPr>
        <p:spPr>
          <a:xfrm>
            <a:off x="720000" y="1106175"/>
            <a:ext cx="3285000" cy="12651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b="1"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3" name="Google Shape;143;p26"/>
          <p:cNvSpPr txBox="1"/>
          <p:nvPr>
            <p:ph idx="1" type="subTitle"/>
          </p:nvPr>
        </p:nvSpPr>
        <p:spPr>
          <a:xfrm>
            <a:off x="720101" y="3323950"/>
            <a:ext cx="3285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
    <p:spTree>
      <p:nvGrpSpPr>
        <p:cNvPr id="144" name="Shape 144"/>
        <p:cNvGrpSpPr/>
        <p:nvPr/>
      </p:nvGrpSpPr>
      <p:grpSpPr>
        <a:xfrm>
          <a:off x="0" y="0"/>
          <a:ext cx="0" cy="0"/>
          <a:chOff x="0" y="0"/>
          <a:chExt cx="0" cy="0"/>
        </a:xfrm>
      </p:grpSpPr>
      <p:pic>
        <p:nvPicPr>
          <p:cNvPr id="145" name="Google Shape;145;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6" name="Google Shape;146;p27"/>
          <p:cNvSpPr txBox="1"/>
          <p:nvPr>
            <p:ph type="title"/>
          </p:nvPr>
        </p:nvSpPr>
        <p:spPr>
          <a:xfrm>
            <a:off x="2929500" y="2342625"/>
            <a:ext cx="3285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7" name="Google Shape;147;p27"/>
          <p:cNvSpPr txBox="1"/>
          <p:nvPr>
            <p:ph hasCustomPrompt="1" idx="2" type="title"/>
          </p:nvPr>
        </p:nvSpPr>
        <p:spPr>
          <a:xfrm>
            <a:off x="2929500" y="1106175"/>
            <a:ext cx="3285000" cy="126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b="1"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8" name="Google Shape;148;p27"/>
          <p:cNvSpPr txBox="1"/>
          <p:nvPr>
            <p:ph idx="1" type="subTitle"/>
          </p:nvPr>
        </p:nvSpPr>
        <p:spPr>
          <a:xfrm>
            <a:off x="2929500" y="3323950"/>
            <a:ext cx="3285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49" name="Shape 149"/>
        <p:cNvGrpSpPr/>
        <p:nvPr/>
      </p:nvGrpSpPr>
      <p:grpSpPr>
        <a:xfrm>
          <a:off x="0" y="0"/>
          <a:ext cx="0" cy="0"/>
          <a:chOff x="0" y="0"/>
          <a:chExt cx="0" cy="0"/>
        </a:xfrm>
      </p:grpSpPr>
      <p:pic>
        <p:nvPicPr>
          <p:cNvPr id="150" name="Google Shape;150;p28"/>
          <p:cNvPicPr preferRelativeResize="0"/>
          <p:nvPr/>
        </p:nvPicPr>
        <p:blipFill>
          <a:blip r:embed="rId2">
            <a:alphaModFix/>
          </a:blip>
          <a:stretch>
            <a:fillRect/>
          </a:stretch>
        </p:blipFill>
        <p:spPr>
          <a:xfrm>
            <a:off x="0" y="3"/>
            <a:ext cx="9144000" cy="5143489"/>
          </a:xfrm>
          <a:prstGeom prst="rect">
            <a:avLst/>
          </a:prstGeom>
          <a:noFill/>
          <a:ln>
            <a:noFill/>
          </a:ln>
        </p:spPr>
      </p:pic>
      <p:sp>
        <p:nvSpPr>
          <p:cNvPr id="151" name="Google Shape;151;p28"/>
          <p:cNvSpPr txBox="1"/>
          <p:nvPr>
            <p:ph type="ctrTitle"/>
          </p:nvPr>
        </p:nvSpPr>
        <p:spPr>
          <a:xfrm>
            <a:off x="4096775" y="540100"/>
            <a:ext cx="4325700" cy="98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1"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2" name="Google Shape;152;p28"/>
          <p:cNvSpPr txBox="1"/>
          <p:nvPr>
            <p:ph idx="1" type="subTitle"/>
          </p:nvPr>
        </p:nvSpPr>
        <p:spPr>
          <a:xfrm>
            <a:off x="4096775" y="1524100"/>
            <a:ext cx="4325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3" name="Google Shape;153;p28"/>
          <p:cNvSpPr txBox="1"/>
          <p:nvPr/>
        </p:nvSpPr>
        <p:spPr>
          <a:xfrm>
            <a:off x="4409075" y="3137600"/>
            <a:ext cx="3701100" cy="9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Oxygen"/>
                <a:ea typeface="Oxygen"/>
                <a:cs typeface="Oxygen"/>
                <a:sym typeface="Oxygen"/>
              </a:rPr>
              <a:t>CREDITS: This presentation template was created by </a:t>
            </a:r>
            <a:r>
              <a:rPr lang="en" u="sng">
                <a:solidFill>
                  <a:schemeClr val="lt2"/>
                </a:solidFill>
                <a:latin typeface="Oxygen"/>
                <a:ea typeface="Oxygen"/>
                <a:cs typeface="Oxygen"/>
                <a:sym typeface="Oxygen"/>
                <a:hlinkClick r:id="rId3">
                  <a:extLst>
                    <a:ext uri="{A12FA001-AC4F-418D-AE19-62706E023703}">
                      <ahyp:hlinkClr val="tx"/>
                    </a:ext>
                  </a:extLst>
                </a:hlinkClick>
              </a:rPr>
              <a:t>Slidesgo</a:t>
            </a:r>
            <a:r>
              <a:rPr lang="en">
                <a:solidFill>
                  <a:schemeClr val="lt2"/>
                </a:solidFill>
                <a:latin typeface="Oxygen"/>
                <a:ea typeface="Oxygen"/>
                <a:cs typeface="Oxygen"/>
                <a:sym typeface="Oxygen"/>
              </a:rPr>
              <a:t>, including icons by </a:t>
            </a:r>
            <a:r>
              <a:rPr lang="en" u="sng">
                <a:solidFill>
                  <a:schemeClr val="lt2"/>
                </a:solidFill>
                <a:latin typeface="Oxygen"/>
                <a:ea typeface="Oxygen"/>
                <a:cs typeface="Oxygen"/>
                <a:sym typeface="Oxygen"/>
                <a:hlinkClick r:id="rId4">
                  <a:extLst>
                    <a:ext uri="{A12FA001-AC4F-418D-AE19-62706E023703}">
                      <ahyp:hlinkClr val="tx"/>
                    </a:ext>
                  </a:extLst>
                </a:hlinkClick>
              </a:rPr>
              <a:t>Flaticon</a:t>
            </a:r>
            <a:r>
              <a:rPr lang="en">
                <a:solidFill>
                  <a:schemeClr val="lt2"/>
                </a:solidFill>
                <a:latin typeface="Oxygen"/>
                <a:ea typeface="Oxygen"/>
                <a:cs typeface="Oxygen"/>
                <a:sym typeface="Oxygen"/>
              </a:rPr>
              <a:t>, infographics &amp; images by</a:t>
            </a:r>
            <a:r>
              <a:rPr lang="en">
                <a:solidFill>
                  <a:schemeClr val="lt2"/>
                </a:solidFill>
                <a:uFill>
                  <a:noFill/>
                </a:uFill>
                <a:latin typeface="Oxygen"/>
                <a:ea typeface="Oxygen"/>
                <a:cs typeface="Oxygen"/>
                <a:sym typeface="Oxygen"/>
                <a:hlinkClick r:id="rId5">
                  <a:extLst>
                    <a:ext uri="{A12FA001-AC4F-418D-AE19-62706E023703}">
                      <ahyp:hlinkClr val="tx"/>
                    </a:ext>
                  </a:extLst>
                </a:hlinkClick>
              </a:rPr>
              <a:t> </a:t>
            </a:r>
            <a:r>
              <a:rPr lang="en" u="sng">
                <a:solidFill>
                  <a:schemeClr val="lt2"/>
                </a:solidFill>
                <a:latin typeface="Oxygen"/>
                <a:ea typeface="Oxygen"/>
                <a:cs typeface="Oxygen"/>
                <a:sym typeface="Oxygen"/>
                <a:hlinkClick r:id="rId6">
                  <a:extLst>
                    <a:ext uri="{A12FA001-AC4F-418D-AE19-62706E023703}">
                      <ahyp:hlinkClr val="tx"/>
                    </a:ext>
                  </a:extLst>
                </a:hlinkClick>
              </a:rPr>
              <a:t>Freepik</a:t>
            </a:r>
            <a:r>
              <a:rPr lang="en">
                <a:solidFill>
                  <a:schemeClr val="lt2"/>
                </a:solidFill>
                <a:latin typeface="Oxygen"/>
                <a:ea typeface="Oxygen"/>
                <a:cs typeface="Oxygen"/>
                <a:sym typeface="Oxygen"/>
              </a:rPr>
              <a:t>.</a:t>
            </a:r>
            <a:endParaRPr>
              <a:solidFill>
                <a:schemeClr val="lt2"/>
              </a:solidFill>
              <a:latin typeface="Oxygen"/>
              <a:ea typeface="Oxygen"/>
              <a:cs typeface="Oxygen"/>
              <a:sym typeface="Oxyge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4" name="Shape 15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3">
    <p:spTree>
      <p:nvGrpSpPr>
        <p:cNvPr id="155" name="Shape 155"/>
        <p:cNvGrpSpPr/>
        <p:nvPr/>
      </p:nvGrpSpPr>
      <p:grpSpPr>
        <a:xfrm>
          <a:off x="0" y="0"/>
          <a:ext cx="0" cy="0"/>
          <a:chOff x="0" y="0"/>
          <a:chExt cx="0" cy="0"/>
        </a:xfrm>
      </p:grpSpPr>
      <p:pic>
        <p:nvPicPr>
          <p:cNvPr id="156" name="Google Shape;156;p3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Oxygen"/>
              <a:buChar char="●"/>
              <a:defRPr sz="1400">
                <a:latin typeface="Oxygen"/>
                <a:ea typeface="Oxygen"/>
                <a:cs typeface="Oxygen"/>
                <a:sym typeface="Oxygen"/>
              </a:defRPr>
            </a:lvl1pPr>
            <a:lvl2pPr indent="-317500" lvl="1" marL="914400" rtl="0">
              <a:lnSpc>
                <a:spcPct val="115000"/>
              </a:lnSpc>
              <a:spcBef>
                <a:spcPts val="1600"/>
              </a:spcBef>
              <a:spcAft>
                <a:spcPts val="0"/>
              </a:spcAft>
              <a:buSzPts val="1400"/>
              <a:buFont typeface="Oxygen"/>
              <a:buChar char="○"/>
              <a:defRPr>
                <a:latin typeface="Oxygen"/>
                <a:ea typeface="Oxygen"/>
                <a:cs typeface="Oxygen"/>
                <a:sym typeface="Oxygen"/>
              </a:defRPr>
            </a:lvl2pPr>
            <a:lvl3pPr indent="-317500" lvl="2" marL="1371600" rtl="0">
              <a:lnSpc>
                <a:spcPct val="115000"/>
              </a:lnSpc>
              <a:spcBef>
                <a:spcPts val="1600"/>
              </a:spcBef>
              <a:spcAft>
                <a:spcPts val="0"/>
              </a:spcAft>
              <a:buSzPts val="1400"/>
              <a:buFont typeface="Oxygen"/>
              <a:buChar char="■"/>
              <a:defRPr>
                <a:latin typeface="Oxygen"/>
                <a:ea typeface="Oxygen"/>
                <a:cs typeface="Oxygen"/>
                <a:sym typeface="Oxygen"/>
              </a:defRPr>
            </a:lvl3pPr>
            <a:lvl4pPr indent="-317500" lvl="3" marL="1828800" rtl="0">
              <a:lnSpc>
                <a:spcPct val="115000"/>
              </a:lnSpc>
              <a:spcBef>
                <a:spcPts val="1600"/>
              </a:spcBef>
              <a:spcAft>
                <a:spcPts val="0"/>
              </a:spcAft>
              <a:buSzPts val="1400"/>
              <a:buFont typeface="Oxygen"/>
              <a:buChar char="●"/>
              <a:defRPr>
                <a:latin typeface="Oxygen"/>
                <a:ea typeface="Oxygen"/>
                <a:cs typeface="Oxygen"/>
                <a:sym typeface="Oxygen"/>
              </a:defRPr>
            </a:lvl4pPr>
            <a:lvl5pPr indent="-317500" lvl="4" marL="2286000" rtl="0">
              <a:lnSpc>
                <a:spcPct val="115000"/>
              </a:lnSpc>
              <a:spcBef>
                <a:spcPts val="1600"/>
              </a:spcBef>
              <a:spcAft>
                <a:spcPts val="0"/>
              </a:spcAft>
              <a:buSzPts val="1400"/>
              <a:buFont typeface="Oxygen"/>
              <a:buChar char="○"/>
              <a:defRPr>
                <a:latin typeface="Oxygen"/>
                <a:ea typeface="Oxygen"/>
                <a:cs typeface="Oxygen"/>
                <a:sym typeface="Oxygen"/>
              </a:defRPr>
            </a:lvl5pPr>
            <a:lvl6pPr indent="-317500" lvl="5" marL="2743200" rtl="0">
              <a:lnSpc>
                <a:spcPct val="115000"/>
              </a:lnSpc>
              <a:spcBef>
                <a:spcPts val="1600"/>
              </a:spcBef>
              <a:spcAft>
                <a:spcPts val="0"/>
              </a:spcAft>
              <a:buSzPts val="1400"/>
              <a:buFont typeface="Oxygen"/>
              <a:buChar char="■"/>
              <a:defRPr>
                <a:latin typeface="Oxygen"/>
                <a:ea typeface="Oxygen"/>
                <a:cs typeface="Oxygen"/>
                <a:sym typeface="Oxygen"/>
              </a:defRPr>
            </a:lvl6pPr>
            <a:lvl7pPr indent="-317500" lvl="6" marL="3200400" rtl="0">
              <a:lnSpc>
                <a:spcPct val="115000"/>
              </a:lnSpc>
              <a:spcBef>
                <a:spcPts val="1600"/>
              </a:spcBef>
              <a:spcAft>
                <a:spcPts val="0"/>
              </a:spcAft>
              <a:buSzPts val="1400"/>
              <a:buFont typeface="Oxygen"/>
              <a:buChar char="●"/>
              <a:defRPr>
                <a:latin typeface="Oxygen"/>
                <a:ea typeface="Oxygen"/>
                <a:cs typeface="Oxygen"/>
                <a:sym typeface="Oxygen"/>
              </a:defRPr>
            </a:lvl7pPr>
            <a:lvl8pPr indent="-317500" lvl="7" marL="3657600" rtl="0">
              <a:lnSpc>
                <a:spcPct val="115000"/>
              </a:lnSpc>
              <a:spcBef>
                <a:spcPts val="1600"/>
              </a:spcBef>
              <a:spcAft>
                <a:spcPts val="0"/>
              </a:spcAft>
              <a:buSzPts val="1400"/>
              <a:buFont typeface="Oxygen"/>
              <a:buChar char="○"/>
              <a:defRPr>
                <a:latin typeface="Oxygen"/>
                <a:ea typeface="Oxygen"/>
                <a:cs typeface="Oxygen"/>
                <a:sym typeface="Oxygen"/>
              </a:defRPr>
            </a:lvl8pPr>
            <a:lvl9pPr indent="-317500" lvl="8" marL="4114800" rtl="0">
              <a:lnSpc>
                <a:spcPct val="115000"/>
              </a:lnSpc>
              <a:spcBef>
                <a:spcPts val="1600"/>
              </a:spcBef>
              <a:spcAft>
                <a:spcPts val="1600"/>
              </a:spcAft>
              <a:buSzPts val="1400"/>
              <a:buFont typeface="Oxygen"/>
              <a:buChar char="■"/>
              <a:defRPr>
                <a:latin typeface="Oxygen"/>
                <a:ea typeface="Oxygen"/>
                <a:cs typeface="Oxygen"/>
                <a:sym typeface="Oxygen"/>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_1">
    <p:spTree>
      <p:nvGrpSpPr>
        <p:cNvPr id="157" name="Shape 157"/>
        <p:cNvGrpSpPr/>
        <p:nvPr/>
      </p:nvGrpSpPr>
      <p:grpSpPr>
        <a:xfrm>
          <a:off x="0" y="0"/>
          <a:ext cx="0" cy="0"/>
          <a:chOff x="0" y="0"/>
          <a:chExt cx="0" cy="0"/>
        </a:xfrm>
      </p:grpSpPr>
      <p:pic>
        <p:nvPicPr>
          <p:cNvPr id="158" name="Google Shape;158;p31"/>
          <p:cNvPicPr preferRelativeResize="0"/>
          <p:nvPr/>
        </p:nvPicPr>
        <p:blipFill>
          <a:blip r:embed="rId2">
            <a:alphaModFix/>
          </a:blip>
          <a:stretch>
            <a:fillRect/>
          </a:stretch>
        </p:blipFill>
        <p:spPr>
          <a:xfrm>
            <a:off x="0" y="0"/>
            <a:ext cx="9144000" cy="514351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p:nvPr>
            <p:ph idx="1" type="subTitle"/>
          </p:nvPr>
        </p:nvSpPr>
        <p:spPr>
          <a:xfrm>
            <a:off x="703800" y="2491350"/>
            <a:ext cx="34941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24" name="Google Shape;24;p5"/>
          <p:cNvSpPr txBox="1"/>
          <p:nvPr>
            <p:ph idx="2" type="subTitle"/>
          </p:nvPr>
        </p:nvSpPr>
        <p:spPr>
          <a:xfrm>
            <a:off x="4913600" y="2491350"/>
            <a:ext cx="3510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b="1" sz="2000">
                <a:solidFill>
                  <a:schemeClr val="dk1"/>
                </a:solidFill>
                <a:latin typeface="Poiret One"/>
                <a:ea typeface="Poiret One"/>
                <a:cs typeface="Poiret One"/>
                <a:sym typeface="Poiret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25" name="Google Shape;25;p5"/>
          <p:cNvSpPr txBox="1"/>
          <p:nvPr>
            <p:ph idx="3" type="subTitle"/>
          </p:nvPr>
        </p:nvSpPr>
        <p:spPr>
          <a:xfrm>
            <a:off x="703800" y="3001175"/>
            <a:ext cx="34941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 name="Google Shape;26;p5"/>
          <p:cNvSpPr txBox="1"/>
          <p:nvPr>
            <p:ph idx="4" type="subTitle"/>
          </p:nvPr>
        </p:nvSpPr>
        <p:spPr>
          <a:xfrm>
            <a:off x="4913600" y="3001175"/>
            <a:ext cx="35103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 name="Google Shape;2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30" name="Google Shape;3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3" name="Google Shape;33;p7"/>
          <p:cNvSpPr txBox="1"/>
          <p:nvPr>
            <p:ph type="title"/>
          </p:nvPr>
        </p:nvSpPr>
        <p:spPr>
          <a:xfrm>
            <a:off x="2433000" y="1371169"/>
            <a:ext cx="4278000" cy="86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7"/>
          <p:cNvSpPr txBox="1"/>
          <p:nvPr>
            <p:ph idx="1" type="subTitle"/>
          </p:nvPr>
        </p:nvSpPr>
        <p:spPr>
          <a:xfrm>
            <a:off x="2433000" y="2441425"/>
            <a:ext cx="42780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 name="Google Shape;37;p8"/>
          <p:cNvSpPr txBox="1"/>
          <p:nvPr>
            <p:ph type="title"/>
          </p:nvPr>
        </p:nvSpPr>
        <p:spPr>
          <a:xfrm>
            <a:off x="1388100" y="1693050"/>
            <a:ext cx="6367800" cy="175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b="1"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9"/>
          <p:cNvSpPr txBox="1"/>
          <p:nvPr>
            <p:ph type="title"/>
          </p:nvPr>
        </p:nvSpPr>
        <p:spPr>
          <a:xfrm>
            <a:off x="2433000" y="1330038"/>
            <a:ext cx="4278000" cy="161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8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9"/>
          <p:cNvSpPr txBox="1"/>
          <p:nvPr>
            <p:ph idx="1" type="subTitle"/>
          </p:nvPr>
        </p:nvSpPr>
        <p:spPr>
          <a:xfrm>
            <a:off x="2775600" y="3100075"/>
            <a:ext cx="35928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atin typeface="Oxygen"/>
                <a:ea typeface="Oxygen"/>
                <a:cs typeface="Oxygen"/>
                <a:sym typeface="Oxygen"/>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b="10" l="56623" r="0" t="0"/>
          <a:stretch/>
        </p:blipFill>
        <p:spPr>
          <a:xfrm>
            <a:off x="5177825" y="0"/>
            <a:ext cx="3966179" cy="5143502"/>
          </a:xfrm>
          <a:prstGeom prst="rect">
            <a:avLst/>
          </a:prstGeom>
          <a:noFill/>
          <a:ln>
            <a:noFill/>
          </a:ln>
        </p:spPr>
      </p:pic>
      <p:sp>
        <p:nvSpPr>
          <p:cNvPr id="44" name="Google Shape;44;p10"/>
          <p:cNvSpPr txBox="1"/>
          <p:nvPr>
            <p:ph type="title"/>
          </p:nvPr>
        </p:nvSpPr>
        <p:spPr>
          <a:xfrm>
            <a:off x="4781550" y="1416450"/>
            <a:ext cx="3642600" cy="186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b="1"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10"/>
          <p:cNvSpPr txBox="1"/>
          <p:nvPr>
            <p:ph idx="1" type="subTitle"/>
          </p:nvPr>
        </p:nvSpPr>
        <p:spPr>
          <a:xfrm>
            <a:off x="5452800" y="3276450"/>
            <a:ext cx="2971200" cy="1031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atin typeface="Oxygen"/>
                <a:ea typeface="Oxygen"/>
                <a:cs typeface="Oxygen"/>
                <a:sym typeface="Oxygen"/>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oiret One"/>
              <a:buNone/>
              <a:defRPr sz="2800">
                <a:solidFill>
                  <a:schemeClr val="dk1"/>
                </a:solidFill>
                <a:latin typeface="Poiret One"/>
                <a:ea typeface="Poiret One"/>
                <a:cs typeface="Poiret One"/>
                <a:sym typeface="Poiret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Oxygen Light"/>
              <a:buChar char="●"/>
              <a:defRPr sz="1800">
                <a:solidFill>
                  <a:schemeClr val="lt2"/>
                </a:solidFill>
                <a:latin typeface="Oxygen Light"/>
                <a:ea typeface="Oxygen Light"/>
                <a:cs typeface="Oxygen Light"/>
                <a:sym typeface="Oxygen Light"/>
              </a:defRPr>
            </a:lvl1pPr>
            <a:lvl2pPr indent="-317500" lvl="1" marL="9144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2pPr>
            <a:lvl3pPr indent="-317500" lvl="2" marL="13716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3pPr>
            <a:lvl4pPr indent="-317500" lvl="3" marL="18288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4pPr>
            <a:lvl5pPr indent="-317500" lvl="4" marL="22860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5pPr>
            <a:lvl6pPr indent="-317500" lvl="5" marL="27432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6pPr>
            <a:lvl7pPr indent="-317500" lvl="6" marL="32004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7pPr>
            <a:lvl8pPr indent="-317500" lvl="7" marL="36576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8pPr>
            <a:lvl9pPr indent="-317500" lvl="8" marL="4114800">
              <a:lnSpc>
                <a:spcPct val="115000"/>
              </a:lnSpc>
              <a:spcBef>
                <a:spcPts val="1600"/>
              </a:spcBef>
              <a:spcAft>
                <a:spcPts val="1600"/>
              </a:spcAft>
              <a:buClr>
                <a:schemeClr val="lt2"/>
              </a:buClr>
              <a:buSzPts val="1400"/>
              <a:buFont typeface="Oxygen Light"/>
              <a:buChar char="■"/>
              <a:defRPr>
                <a:solidFill>
                  <a:schemeClr val="lt2"/>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philips.com/a-w/about/news/archive/standard/news/press/2015/20150119-Philips-calls-for-action-to-end-light-poverty-and-prevent-millions-of-needless-deaths.html" TargetMode="Externa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txBox="1"/>
          <p:nvPr>
            <p:ph type="ctrTitle"/>
          </p:nvPr>
        </p:nvSpPr>
        <p:spPr>
          <a:xfrm>
            <a:off x="3521725" y="1440625"/>
            <a:ext cx="5259900" cy="241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Mapp project:</a:t>
            </a:r>
            <a:endParaRPr/>
          </a:p>
          <a:p>
            <a:pPr indent="0" lvl="0" marL="0" rtl="0" algn="l">
              <a:spcBef>
                <a:spcPts val="0"/>
              </a:spcBef>
              <a:spcAft>
                <a:spcPts val="0"/>
              </a:spcAft>
              <a:buNone/>
            </a:pPr>
            <a:r>
              <a:rPr lang="en"/>
              <a:t>Auto adjusting a</a:t>
            </a:r>
            <a:r>
              <a:rPr lang="en"/>
              <a:t>nd multi-purpose Solar power garden</a:t>
            </a:r>
            <a:endParaRPr/>
          </a:p>
          <a:p>
            <a:pPr indent="0" lvl="0" marL="0" rtl="0" algn="l">
              <a:spcBef>
                <a:spcPts val="0"/>
              </a:spcBef>
              <a:spcAft>
                <a:spcPts val="0"/>
              </a:spcAft>
              <a:buNone/>
            </a:pPr>
            <a:r>
              <a:t/>
            </a:r>
            <a:endParaRPr/>
          </a:p>
        </p:txBody>
      </p:sp>
      <p:sp>
        <p:nvSpPr>
          <p:cNvPr id="164" name="Google Shape;164;p32"/>
          <p:cNvSpPr txBox="1"/>
          <p:nvPr>
            <p:ph idx="1" type="subTitle"/>
          </p:nvPr>
        </p:nvSpPr>
        <p:spPr>
          <a:xfrm>
            <a:off x="4149000" y="3380700"/>
            <a:ext cx="47433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Group members: Qixuan, Poorva Sandhiya, Benson Lee, Ryan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720000" y="162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3. </a:t>
            </a:r>
            <a:r>
              <a:rPr lang="en" sz="4400"/>
              <a:t>USER PERSONA </a:t>
            </a:r>
            <a:endParaRPr sz="4400"/>
          </a:p>
        </p:txBody>
      </p:sp>
      <p:pic>
        <p:nvPicPr>
          <p:cNvPr id="231" name="Google Shape;231;p41"/>
          <p:cNvPicPr preferRelativeResize="0"/>
          <p:nvPr/>
        </p:nvPicPr>
        <p:blipFill>
          <a:blip r:embed="rId3">
            <a:alphaModFix/>
          </a:blip>
          <a:stretch>
            <a:fillRect/>
          </a:stretch>
        </p:blipFill>
        <p:spPr>
          <a:xfrm>
            <a:off x="544450" y="1017725"/>
            <a:ext cx="3596025" cy="2024475"/>
          </a:xfrm>
          <a:prstGeom prst="rect">
            <a:avLst/>
          </a:prstGeom>
          <a:noFill/>
          <a:ln>
            <a:noFill/>
          </a:ln>
        </p:spPr>
      </p:pic>
      <p:sp>
        <p:nvSpPr>
          <p:cNvPr id="232" name="Google Shape;232;p41"/>
          <p:cNvSpPr txBox="1"/>
          <p:nvPr/>
        </p:nvSpPr>
        <p:spPr>
          <a:xfrm>
            <a:off x="4798500" y="1317225"/>
            <a:ext cx="3841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Oxygen"/>
                <a:ea typeface="Oxygen"/>
                <a:cs typeface="Oxygen"/>
                <a:sym typeface="Oxygen"/>
              </a:rPr>
              <a:t>Name </a:t>
            </a:r>
            <a:r>
              <a:rPr lang="en" sz="1800">
                <a:latin typeface="Oxygen Light"/>
                <a:ea typeface="Oxygen Light"/>
                <a:cs typeface="Oxygen Light"/>
                <a:sym typeface="Oxygen Light"/>
              </a:rPr>
              <a:t>: </a:t>
            </a:r>
            <a:r>
              <a:rPr lang="en" sz="2200">
                <a:solidFill>
                  <a:srgbClr val="212121"/>
                </a:solidFill>
                <a:latin typeface="Oxygen Light"/>
                <a:ea typeface="Oxygen Light"/>
                <a:cs typeface="Oxygen Light"/>
                <a:sym typeface="Oxygen Light"/>
              </a:rPr>
              <a:t>Joe</a:t>
            </a:r>
            <a:endParaRPr sz="2200">
              <a:solidFill>
                <a:srgbClr val="212121"/>
              </a:solidFill>
              <a:latin typeface="Oxygen Light"/>
              <a:ea typeface="Oxygen Light"/>
              <a:cs typeface="Oxygen Light"/>
              <a:sym typeface="Oxygen Light"/>
            </a:endParaRPr>
          </a:p>
          <a:p>
            <a:pPr indent="0" lvl="0" marL="0" rtl="0" algn="l">
              <a:spcBef>
                <a:spcPts val="0"/>
              </a:spcBef>
              <a:spcAft>
                <a:spcPts val="0"/>
              </a:spcAft>
              <a:buNone/>
            </a:pPr>
            <a:r>
              <a:rPr b="1" lang="en" sz="2700">
                <a:solidFill>
                  <a:schemeClr val="dk1"/>
                </a:solidFill>
                <a:latin typeface="Oxygen"/>
                <a:ea typeface="Oxygen"/>
                <a:cs typeface="Oxygen"/>
                <a:sym typeface="Oxygen"/>
              </a:rPr>
              <a:t>Age:  </a:t>
            </a:r>
            <a:r>
              <a:rPr lang="en" sz="1800">
                <a:latin typeface="Oxygen Light"/>
                <a:ea typeface="Oxygen Light"/>
                <a:cs typeface="Oxygen Light"/>
                <a:sym typeface="Oxygen Light"/>
              </a:rPr>
              <a:t>28</a:t>
            </a:r>
            <a:endParaRPr sz="1800">
              <a:latin typeface="Oxygen Light"/>
              <a:ea typeface="Oxygen Light"/>
              <a:cs typeface="Oxygen Light"/>
              <a:sym typeface="Oxygen Light"/>
            </a:endParaRPr>
          </a:p>
          <a:p>
            <a:pPr indent="0" lvl="0" marL="0" rtl="0" algn="l">
              <a:spcBef>
                <a:spcPts val="0"/>
              </a:spcBef>
              <a:spcAft>
                <a:spcPts val="0"/>
              </a:spcAft>
              <a:buNone/>
            </a:pPr>
            <a:r>
              <a:rPr b="1" lang="en" sz="2200">
                <a:solidFill>
                  <a:schemeClr val="dk1"/>
                </a:solidFill>
                <a:latin typeface="Oxygen"/>
                <a:ea typeface="Oxygen"/>
                <a:cs typeface="Oxygen"/>
                <a:sym typeface="Oxygen"/>
              </a:rPr>
              <a:t>Needs: </a:t>
            </a:r>
            <a:r>
              <a:rPr lang="en" sz="1800">
                <a:latin typeface="Oxygen Light"/>
                <a:ea typeface="Oxygen Light"/>
                <a:cs typeface="Oxygen Light"/>
                <a:sym typeface="Oxygen Light"/>
              </a:rPr>
              <a:t>Availability of Light at his convenience. </a:t>
            </a:r>
            <a:endParaRPr sz="1800">
              <a:latin typeface="Oxygen Light"/>
              <a:ea typeface="Oxygen Light"/>
              <a:cs typeface="Oxygen Light"/>
              <a:sym typeface="Oxygen Light"/>
            </a:endParaRPr>
          </a:p>
          <a:p>
            <a:pPr indent="0" lvl="0" marL="0" rtl="0" algn="l">
              <a:spcBef>
                <a:spcPts val="0"/>
              </a:spcBef>
              <a:spcAft>
                <a:spcPts val="0"/>
              </a:spcAft>
              <a:buNone/>
            </a:pPr>
            <a:r>
              <a:t/>
            </a:r>
            <a:endParaRPr sz="1800">
              <a:latin typeface="Oxygen Light"/>
              <a:ea typeface="Oxygen Light"/>
              <a:cs typeface="Oxygen Light"/>
              <a:sym typeface="Oxygen Light"/>
            </a:endParaRPr>
          </a:p>
        </p:txBody>
      </p:sp>
      <p:sp>
        <p:nvSpPr>
          <p:cNvPr id="233" name="Google Shape;233;p41"/>
          <p:cNvSpPr txBox="1"/>
          <p:nvPr/>
        </p:nvSpPr>
        <p:spPr>
          <a:xfrm>
            <a:off x="611575" y="3243550"/>
            <a:ext cx="72135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212121"/>
                </a:solidFill>
                <a:latin typeface="Oxygen"/>
                <a:ea typeface="Oxygen"/>
                <a:cs typeface="Oxygen"/>
                <a:sym typeface="Oxygen"/>
              </a:rPr>
              <a:t>Background</a:t>
            </a:r>
            <a:r>
              <a:rPr lang="en" sz="1800">
                <a:latin typeface="Oxygen Light"/>
                <a:ea typeface="Oxygen Light"/>
                <a:cs typeface="Oxygen Light"/>
                <a:sym typeface="Oxygen Light"/>
              </a:rPr>
              <a:t>:  He lives at a place where ready electricity is not available for his convenience. Thus he has to resort to using Kerosene lamps as a source of light. He knows that it is harmful to both the environment and the human body but he does not have any other choice.</a:t>
            </a:r>
            <a:endParaRPr sz="1800">
              <a:latin typeface="Oxygen Light"/>
              <a:ea typeface="Oxygen Light"/>
              <a:cs typeface="Oxygen Light"/>
              <a:sym typeface="Oxygen Light"/>
            </a:endParaRPr>
          </a:p>
          <a:p>
            <a:pPr indent="0" lvl="0" marL="0" rtl="0" algn="l">
              <a:spcBef>
                <a:spcPts val="0"/>
              </a:spcBef>
              <a:spcAft>
                <a:spcPts val="0"/>
              </a:spcAft>
              <a:buNone/>
            </a:pPr>
            <a:r>
              <a:t/>
            </a:r>
            <a:endParaRPr>
              <a:latin typeface="Oxygen Light"/>
              <a:ea typeface="Oxygen Light"/>
              <a:cs typeface="Oxygen Light"/>
              <a:sym typeface="Oxygen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3732172" y="2117000"/>
            <a:ext cx="4691700" cy="106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Brainstorming</a:t>
            </a:r>
            <a:endParaRPr/>
          </a:p>
        </p:txBody>
      </p:sp>
      <p:sp>
        <p:nvSpPr>
          <p:cNvPr id="239" name="Google Shape;239;p42"/>
          <p:cNvSpPr txBox="1"/>
          <p:nvPr>
            <p:ph idx="2" type="title"/>
          </p:nvPr>
        </p:nvSpPr>
        <p:spPr>
          <a:xfrm>
            <a:off x="5138900" y="1106175"/>
            <a:ext cx="3285000" cy="126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idx="1" type="subTitle"/>
          </p:nvPr>
        </p:nvSpPr>
        <p:spPr>
          <a:xfrm>
            <a:off x="720000" y="1452575"/>
            <a:ext cx="4461600" cy="2846100"/>
          </a:xfrm>
          <a:prstGeom prst="rect">
            <a:avLst/>
          </a:prstGeom>
        </p:spPr>
        <p:txBody>
          <a:bodyPr anchorCtr="0" anchor="t" bIns="91425" lIns="91425" spcFirstLastPara="1" rIns="91425" wrap="square" tIns="91425">
            <a:noAutofit/>
          </a:bodyPr>
          <a:lstStyle/>
          <a:p>
            <a:pPr indent="-234950" lvl="0" marL="241300" rtl="0" algn="l">
              <a:lnSpc>
                <a:spcPct val="115000"/>
              </a:lnSpc>
              <a:spcBef>
                <a:spcPts val="0"/>
              </a:spcBef>
              <a:spcAft>
                <a:spcPts val="0"/>
              </a:spcAft>
              <a:buSzPts val="1700"/>
              <a:buFont typeface="Oxygen Light"/>
              <a:buChar char="●"/>
            </a:pPr>
            <a:r>
              <a:rPr lang="en" sz="1700">
                <a:solidFill>
                  <a:srgbClr val="000000"/>
                </a:solidFill>
                <a:latin typeface="Oxygen Light"/>
                <a:ea typeface="Oxygen Light"/>
                <a:cs typeface="Oxygen Light"/>
                <a:sym typeface="Oxygen Light"/>
              </a:rPr>
              <a:t>Automatic controller for street lights</a:t>
            </a:r>
            <a:endParaRPr sz="1700">
              <a:solidFill>
                <a:srgbClr val="000000"/>
              </a:solidFill>
              <a:latin typeface="Oxygen Light"/>
              <a:ea typeface="Oxygen Light"/>
              <a:cs typeface="Oxygen Light"/>
              <a:sym typeface="Oxygen Light"/>
            </a:endParaRPr>
          </a:p>
          <a:p>
            <a:pPr indent="-234950" lvl="0" marL="241300" rtl="0" algn="l">
              <a:lnSpc>
                <a:spcPct val="115000"/>
              </a:lnSpc>
              <a:spcBef>
                <a:spcPts val="0"/>
              </a:spcBef>
              <a:spcAft>
                <a:spcPts val="0"/>
              </a:spcAft>
              <a:buSzPts val="1700"/>
              <a:buFont typeface="Oxygen Light"/>
              <a:buChar char="●"/>
            </a:pPr>
            <a:r>
              <a:rPr lang="en" sz="1700">
                <a:solidFill>
                  <a:srgbClr val="000000"/>
                </a:solidFill>
                <a:latin typeface="Oxygen Light"/>
                <a:ea typeface="Oxygen Light"/>
                <a:cs typeface="Oxygen Light"/>
                <a:sym typeface="Oxygen Light"/>
              </a:rPr>
              <a:t>Auto adjusting and multi-purpose Solar power garden</a:t>
            </a:r>
            <a:endParaRPr sz="1700">
              <a:solidFill>
                <a:srgbClr val="000000"/>
              </a:solidFill>
              <a:latin typeface="Oxygen Light"/>
              <a:ea typeface="Oxygen Light"/>
              <a:cs typeface="Oxygen Light"/>
              <a:sym typeface="Oxygen Light"/>
            </a:endParaRPr>
          </a:p>
          <a:p>
            <a:pPr indent="-234950" lvl="0" marL="241300" rtl="0" algn="l">
              <a:lnSpc>
                <a:spcPct val="115000"/>
              </a:lnSpc>
              <a:spcBef>
                <a:spcPts val="0"/>
              </a:spcBef>
              <a:spcAft>
                <a:spcPts val="0"/>
              </a:spcAft>
              <a:buSzPts val="1700"/>
              <a:buFont typeface="Oxygen Light"/>
              <a:buChar char="●"/>
            </a:pPr>
            <a:r>
              <a:rPr lang="en" sz="1700">
                <a:solidFill>
                  <a:srgbClr val="000000"/>
                </a:solidFill>
                <a:latin typeface="Oxygen Light"/>
                <a:ea typeface="Oxygen Light"/>
                <a:cs typeface="Oxygen Light"/>
                <a:sym typeface="Oxygen Light"/>
              </a:rPr>
              <a:t>Street lights system using Solar panels </a:t>
            </a:r>
            <a:endParaRPr sz="1700">
              <a:latin typeface="Oxygen Light"/>
              <a:ea typeface="Oxygen Light"/>
              <a:cs typeface="Oxygen Light"/>
              <a:sym typeface="Oxygen Light"/>
            </a:endParaRPr>
          </a:p>
          <a:p>
            <a:pPr indent="-234950" lvl="0" marL="241300" rtl="0" algn="l">
              <a:lnSpc>
                <a:spcPct val="115000"/>
              </a:lnSpc>
              <a:spcBef>
                <a:spcPts val="0"/>
              </a:spcBef>
              <a:spcAft>
                <a:spcPts val="0"/>
              </a:spcAft>
              <a:buSzPts val="1700"/>
              <a:buFont typeface="Oxygen Light"/>
              <a:buChar char="●"/>
            </a:pPr>
            <a:r>
              <a:rPr lang="en" sz="1700">
                <a:solidFill>
                  <a:srgbClr val="000000"/>
                </a:solidFill>
                <a:latin typeface="Oxygen Light"/>
                <a:ea typeface="Oxygen Light"/>
                <a:cs typeface="Oxygen Light"/>
                <a:sym typeface="Oxygen Light"/>
              </a:rPr>
              <a:t>Automatic Room lighting system</a:t>
            </a:r>
            <a:endParaRPr sz="1700">
              <a:solidFill>
                <a:srgbClr val="000000"/>
              </a:solidFill>
              <a:latin typeface="Oxygen Light"/>
              <a:ea typeface="Oxygen Light"/>
              <a:cs typeface="Oxygen Light"/>
              <a:sym typeface="Oxygen Light"/>
            </a:endParaRPr>
          </a:p>
          <a:p>
            <a:pPr indent="-234950" lvl="0" marL="241300" rtl="0" algn="l">
              <a:lnSpc>
                <a:spcPct val="115000"/>
              </a:lnSpc>
              <a:spcBef>
                <a:spcPts val="0"/>
              </a:spcBef>
              <a:spcAft>
                <a:spcPts val="0"/>
              </a:spcAft>
              <a:buSzPts val="1700"/>
              <a:buFont typeface="Oxygen Light"/>
              <a:buChar char="●"/>
            </a:pPr>
            <a:r>
              <a:rPr lang="en" sz="1700">
                <a:solidFill>
                  <a:srgbClr val="000000"/>
                </a:solidFill>
                <a:latin typeface="Oxygen Light"/>
                <a:ea typeface="Oxygen Light"/>
                <a:cs typeface="Oxygen Light"/>
                <a:sym typeface="Oxygen Light"/>
              </a:rPr>
              <a:t> Smart Air purifier pollution sensor</a:t>
            </a:r>
            <a:endParaRPr sz="1700">
              <a:solidFill>
                <a:srgbClr val="000000"/>
              </a:solidFill>
              <a:latin typeface="Oxygen Light"/>
              <a:ea typeface="Oxygen Light"/>
              <a:cs typeface="Oxygen Light"/>
              <a:sym typeface="Oxygen Light"/>
            </a:endParaRPr>
          </a:p>
          <a:p>
            <a:pPr indent="0" lvl="0" marL="0" rtl="0" algn="l">
              <a:lnSpc>
                <a:spcPct val="115000"/>
              </a:lnSpc>
              <a:spcBef>
                <a:spcPts val="0"/>
              </a:spcBef>
              <a:spcAft>
                <a:spcPts val="0"/>
              </a:spcAft>
              <a:buNone/>
            </a:pPr>
            <a:r>
              <a:t/>
            </a:r>
            <a:endParaRPr sz="1700">
              <a:solidFill>
                <a:srgbClr val="000000"/>
              </a:solidFill>
              <a:latin typeface="Oxygen Light"/>
              <a:ea typeface="Oxygen Light"/>
              <a:cs typeface="Oxygen Light"/>
              <a:sym typeface="Oxygen Light"/>
            </a:endParaRPr>
          </a:p>
          <a:p>
            <a:pPr indent="0" lvl="0" marL="241300" rtl="0" algn="l">
              <a:lnSpc>
                <a:spcPct val="115000"/>
              </a:lnSpc>
              <a:spcBef>
                <a:spcPts val="0"/>
              </a:spcBef>
              <a:spcAft>
                <a:spcPts val="0"/>
              </a:spcAft>
              <a:buNone/>
            </a:pPr>
            <a:r>
              <a:t/>
            </a:r>
            <a:endParaRPr sz="1700">
              <a:solidFill>
                <a:srgbClr val="000000"/>
              </a:solidFill>
            </a:endParaRPr>
          </a:p>
          <a:p>
            <a:pPr indent="0" lvl="0" marL="241300" rtl="0" algn="l">
              <a:lnSpc>
                <a:spcPct val="115000"/>
              </a:lnSpc>
              <a:spcBef>
                <a:spcPts val="0"/>
              </a:spcBef>
              <a:spcAft>
                <a:spcPts val="0"/>
              </a:spcAft>
              <a:buNone/>
            </a:pPr>
            <a:r>
              <a:t/>
            </a:r>
            <a:endParaRPr sz="1700">
              <a:solidFill>
                <a:srgbClr val="000000"/>
              </a:solidFill>
            </a:endParaRPr>
          </a:p>
          <a:p>
            <a:pPr indent="0" lvl="0" marL="241300" rtl="0" algn="l">
              <a:lnSpc>
                <a:spcPct val="115000"/>
              </a:lnSpc>
              <a:spcBef>
                <a:spcPts val="0"/>
              </a:spcBef>
              <a:spcAft>
                <a:spcPts val="0"/>
              </a:spcAft>
              <a:buNone/>
            </a:pPr>
            <a:r>
              <a:t/>
            </a:r>
            <a:endParaRPr sz="1700">
              <a:solidFill>
                <a:srgbClr val="000000"/>
              </a:solidFill>
              <a:latin typeface="Arial"/>
              <a:ea typeface="Arial"/>
              <a:cs typeface="Arial"/>
              <a:sym typeface="Arial"/>
            </a:endParaRPr>
          </a:p>
          <a:p>
            <a:pPr indent="0" lvl="0" marL="24130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24130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24130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24130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24130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24130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245" name="Google Shape;24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2211076" y="2101325"/>
            <a:ext cx="6557700" cy="106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Feasibility VS Impact </a:t>
            </a:r>
            <a:r>
              <a:rPr lang="en"/>
              <a:t> </a:t>
            </a:r>
            <a:endParaRPr/>
          </a:p>
        </p:txBody>
      </p:sp>
      <p:sp>
        <p:nvSpPr>
          <p:cNvPr id="251" name="Google Shape;251;p44"/>
          <p:cNvSpPr txBox="1"/>
          <p:nvPr>
            <p:ph idx="2" type="title"/>
          </p:nvPr>
        </p:nvSpPr>
        <p:spPr>
          <a:xfrm>
            <a:off x="5138900" y="1106175"/>
            <a:ext cx="3285000" cy="126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252" name="Google Shape;252;p44"/>
          <p:cNvSpPr txBox="1"/>
          <p:nvPr>
            <p:ph type="title"/>
          </p:nvPr>
        </p:nvSpPr>
        <p:spPr>
          <a:xfrm>
            <a:off x="2211076" y="3006450"/>
            <a:ext cx="6557700" cy="106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2x2 Matrix</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p:nvPr/>
        </p:nvSpPr>
        <p:spPr>
          <a:xfrm rot="10800000">
            <a:off x="-10193962" y="-4404443"/>
            <a:ext cx="97828" cy="71043"/>
          </a:xfrm>
          <a:custGeom>
            <a:rect b="b" l="l" r="r" t="t"/>
            <a:pathLst>
              <a:path extrusionOk="0" h="7909" w="10891">
                <a:moveTo>
                  <a:pt x="1188" y="1567"/>
                </a:moveTo>
                <a:lnTo>
                  <a:pt x="1289" y="1580"/>
                </a:lnTo>
                <a:lnTo>
                  <a:pt x="1390" y="1592"/>
                </a:lnTo>
                <a:lnTo>
                  <a:pt x="1516" y="1618"/>
                </a:lnTo>
                <a:lnTo>
                  <a:pt x="1643" y="1668"/>
                </a:lnTo>
                <a:lnTo>
                  <a:pt x="1782" y="1719"/>
                </a:lnTo>
                <a:lnTo>
                  <a:pt x="1946" y="1794"/>
                </a:lnTo>
                <a:lnTo>
                  <a:pt x="2034" y="1908"/>
                </a:lnTo>
                <a:lnTo>
                  <a:pt x="2123" y="2009"/>
                </a:lnTo>
                <a:lnTo>
                  <a:pt x="2199" y="2136"/>
                </a:lnTo>
                <a:lnTo>
                  <a:pt x="2274" y="2249"/>
                </a:lnTo>
                <a:lnTo>
                  <a:pt x="2337" y="2376"/>
                </a:lnTo>
                <a:lnTo>
                  <a:pt x="2401" y="2502"/>
                </a:lnTo>
                <a:lnTo>
                  <a:pt x="2451" y="2628"/>
                </a:lnTo>
                <a:lnTo>
                  <a:pt x="2489" y="2767"/>
                </a:lnTo>
                <a:lnTo>
                  <a:pt x="2578" y="3020"/>
                </a:lnTo>
                <a:lnTo>
                  <a:pt x="2653" y="3285"/>
                </a:lnTo>
                <a:lnTo>
                  <a:pt x="2716" y="3550"/>
                </a:lnTo>
                <a:lnTo>
                  <a:pt x="2767" y="3816"/>
                </a:lnTo>
                <a:lnTo>
                  <a:pt x="2805" y="4081"/>
                </a:lnTo>
                <a:lnTo>
                  <a:pt x="2843" y="4359"/>
                </a:lnTo>
                <a:lnTo>
                  <a:pt x="2881" y="4889"/>
                </a:lnTo>
                <a:lnTo>
                  <a:pt x="2893" y="4990"/>
                </a:lnTo>
                <a:lnTo>
                  <a:pt x="2931" y="5066"/>
                </a:lnTo>
                <a:lnTo>
                  <a:pt x="2982" y="5129"/>
                </a:lnTo>
                <a:lnTo>
                  <a:pt x="3032" y="5193"/>
                </a:lnTo>
                <a:lnTo>
                  <a:pt x="3057" y="5208"/>
                </a:lnTo>
                <a:lnTo>
                  <a:pt x="3057" y="5208"/>
                </a:lnTo>
                <a:lnTo>
                  <a:pt x="2994" y="5231"/>
                </a:lnTo>
                <a:lnTo>
                  <a:pt x="2843" y="5294"/>
                </a:lnTo>
                <a:lnTo>
                  <a:pt x="2679" y="5369"/>
                </a:lnTo>
                <a:lnTo>
                  <a:pt x="2620" y="5404"/>
                </a:lnTo>
                <a:lnTo>
                  <a:pt x="2620" y="5404"/>
                </a:lnTo>
                <a:lnTo>
                  <a:pt x="2274" y="4978"/>
                </a:lnTo>
                <a:lnTo>
                  <a:pt x="1895" y="4498"/>
                </a:lnTo>
                <a:lnTo>
                  <a:pt x="1554" y="4005"/>
                </a:lnTo>
                <a:lnTo>
                  <a:pt x="1390" y="3752"/>
                </a:lnTo>
                <a:lnTo>
                  <a:pt x="1226" y="3500"/>
                </a:lnTo>
                <a:lnTo>
                  <a:pt x="1112" y="3348"/>
                </a:lnTo>
                <a:lnTo>
                  <a:pt x="1011" y="3171"/>
                </a:lnTo>
                <a:lnTo>
                  <a:pt x="923" y="2982"/>
                </a:lnTo>
                <a:lnTo>
                  <a:pt x="847" y="2792"/>
                </a:lnTo>
                <a:lnTo>
                  <a:pt x="784" y="2590"/>
                </a:lnTo>
                <a:lnTo>
                  <a:pt x="746" y="2401"/>
                </a:lnTo>
                <a:lnTo>
                  <a:pt x="720" y="2211"/>
                </a:lnTo>
                <a:lnTo>
                  <a:pt x="720" y="2047"/>
                </a:lnTo>
                <a:lnTo>
                  <a:pt x="733" y="1959"/>
                </a:lnTo>
                <a:lnTo>
                  <a:pt x="746" y="1895"/>
                </a:lnTo>
                <a:lnTo>
                  <a:pt x="771" y="1820"/>
                </a:lnTo>
                <a:lnTo>
                  <a:pt x="809" y="1757"/>
                </a:lnTo>
                <a:lnTo>
                  <a:pt x="847" y="1706"/>
                </a:lnTo>
                <a:lnTo>
                  <a:pt x="897" y="1655"/>
                </a:lnTo>
                <a:lnTo>
                  <a:pt x="960" y="1618"/>
                </a:lnTo>
                <a:lnTo>
                  <a:pt x="1024" y="1592"/>
                </a:lnTo>
                <a:lnTo>
                  <a:pt x="1099" y="1580"/>
                </a:lnTo>
                <a:lnTo>
                  <a:pt x="1188" y="1567"/>
                </a:lnTo>
                <a:close/>
                <a:moveTo>
                  <a:pt x="4498" y="759"/>
                </a:moveTo>
                <a:lnTo>
                  <a:pt x="4536" y="784"/>
                </a:lnTo>
                <a:lnTo>
                  <a:pt x="4586" y="809"/>
                </a:lnTo>
                <a:lnTo>
                  <a:pt x="4637" y="847"/>
                </a:lnTo>
                <a:lnTo>
                  <a:pt x="4675" y="898"/>
                </a:lnTo>
                <a:lnTo>
                  <a:pt x="4763" y="1011"/>
                </a:lnTo>
                <a:lnTo>
                  <a:pt x="4839" y="1163"/>
                </a:lnTo>
                <a:lnTo>
                  <a:pt x="4902" y="1327"/>
                </a:lnTo>
                <a:lnTo>
                  <a:pt x="4965" y="1504"/>
                </a:lnTo>
                <a:lnTo>
                  <a:pt x="5066" y="1832"/>
                </a:lnTo>
                <a:lnTo>
                  <a:pt x="5130" y="2085"/>
                </a:lnTo>
                <a:lnTo>
                  <a:pt x="5155" y="2199"/>
                </a:lnTo>
                <a:lnTo>
                  <a:pt x="5155" y="2502"/>
                </a:lnTo>
                <a:lnTo>
                  <a:pt x="5130" y="2792"/>
                </a:lnTo>
                <a:lnTo>
                  <a:pt x="5104" y="3096"/>
                </a:lnTo>
                <a:lnTo>
                  <a:pt x="5066" y="3399"/>
                </a:lnTo>
                <a:lnTo>
                  <a:pt x="5016" y="3715"/>
                </a:lnTo>
                <a:lnTo>
                  <a:pt x="4967" y="4018"/>
                </a:lnTo>
                <a:lnTo>
                  <a:pt x="4940" y="4131"/>
                </a:lnTo>
                <a:lnTo>
                  <a:pt x="4826" y="4662"/>
                </a:lnTo>
                <a:lnTo>
                  <a:pt x="4814" y="4763"/>
                </a:lnTo>
                <a:lnTo>
                  <a:pt x="4826" y="4852"/>
                </a:lnTo>
                <a:lnTo>
                  <a:pt x="4852" y="4927"/>
                </a:lnTo>
                <a:lnTo>
                  <a:pt x="4889" y="4990"/>
                </a:lnTo>
                <a:lnTo>
                  <a:pt x="4940" y="5054"/>
                </a:lnTo>
                <a:lnTo>
                  <a:pt x="5003" y="5092"/>
                </a:lnTo>
                <a:lnTo>
                  <a:pt x="5066" y="5129"/>
                </a:lnTo>
                <a:lnTo>
                  <a:pt x="5142" y="5155"/>
                </a:lnTo>
                <a:lnTo>
                  <a:pt x="5218" y="5167"/>
                </a:lnTo>
                <a:lnTo>
                  <a:pt x="5294" y="5167"/>
                </a:lnTo>
                <a:lnTo>
                  <a:pt x="5370" y="5155"/>
                </a:lnTo>
                <a:lnTo>
                  <a:pt x="5433" y="5117"/>
                </a:lnTo>
                <a:lnTo>
                  <a:pt x="5509" y="5079"/>
                </a:lnTo>
                <a:lnTo>
                  <a:pt x="5559" y="5016"/>
                </a:lnTo>
                <a:lnTo>
                  <a:pt x="5610" y="4940"/>
                </a:lnTo>
                <a:lnTo>
                  <a:pt x="5635" y="4852"/>
                </a:lnTo>
                <a:lnTo>
                  <a:pt x="5761" y="4334"/>
                </a:lnTo>
                <a:lnTo>
                  <a:pt x="5790" y="4175"/>
                </a:lnTo>
                <a:lnTo>
                  <a:pt x="5790" y="4175"/>
                </a:lnTo>
                <a:lnTo>
                  <a:pt x="5862" y="3929"/>
                </a:lnTo>
                <a:lnTo>
                  <a:pt x="5963" y="3626"/>
                </a:lnTo>
                <a:lnTo>
                  <a:pt x="6064" y="3323"/>
                </a:lnTo>
                <a:lnTo>
                  <a:pt x="6191" y="3032"/>
                </a:lnTo>
                <a:lnTo>
                  <a:pt x="6317" y="2742"/>
                </a:lnTo>
                <a:lnTo>
                  <a:pt x="6456" y="2451"/>
                </a:lnTo>
                <a:lnTo>
                  <a:pt x="6519" y="2338"/>
                </a:lnTo>
                <a:lnTo>
                  <a:pt x="6582" y="2211"/>
                </a:lnTo>
                <a:lnTo>
                  <a:pt x="6658" y="2098"/>
                </a:lnTo>
                <a:lnTo>
                  <a:pt x="6734" y="1984"/>
                </a:lnTo>
                <a:lnTo>
                  <a:pt x="6822" y="1870"/>
                </a:lnTo>
                <a:lnTo>
                  <a:pt x="6911" y="1782"/>
                </a:lnTo>
                <a:lnTo>
                  <a:pt x="7012" y="1719"/>
                </a:lnTo>
                <a:lnTo>
                  <a:pt x="7100" y="1668"/>
                </a:lnTo>
                <a:lnTo>
                  <a:pt x="7189" y="1655"/>
                </a:lnTo>
                <a:lnTo>
                  <a:pt x="7227" y="1655"/>
                </a:lnTo>
                <a:lnTo>
                  <a:pt x="7277" y="1668"/>
                </a:lnTo>
                <a:lnTo>
                  <a:pt x="7315" y="1693"/>
                </a:lnTo>
                <a:lnTo>
                  <a:pt x="7353" y="1719"/>
                </a:lnTo>
                <a:lnTo>
                  <a:pt x="7391" y="1757"/>
                </a:lnTo>
                <a:lnTo>
                  <a:pt x="7416" y="1807"/>
                </a:lnTo>
                <a:lnTo>
                  <a:pt x="7479" y="1946"/>
                </a:lnTo>
                <a:lnTo>
                  <a:pt x="7530" y="2136"/>
                </a:lnTo>
                <a:lnTo>
                  <a:pt x="7555" y="2363"/>
                </a:lnTo>
                <a:lnTo>
                  <a:pt x="7568" y="2666"/>
                </a:lnTo>
                <a:lnTo>
                  <a:pt x="7543" y="2818"/>
                </a:lnTo>
                <a:lnTo>
                  <a:pt x="7492" y="2969"/>
                </a:lnTo>
                <a:lnTo>
                  <a:pt x="7441" y="3121"/>
                </a:lnTo>
                <a:lnTo>
                  <a:pt x="7378" y="3272"/>
                </a:lnTo>
                <a:lnTo>
                  <a:pt x="7227" y="3563"/>
                </a:lnTo>
                <a:lnTo>
                  <a:pt x="7062" y="3841"/>
                </a:lnTo>
                <a:lnTo>
                  <a:pt x="6886" y="4157"/>
                </a:lnTo>
                <a:lnTo>
                  <a:pt x="6671" y="4460"/>
                </a:lnTo>
                <a:lnTo>
                  <a:pt x="6456" y="4750"/>
                </a:lnTo>
                <a:lnTo>
                  <a:pt x="6229" y="5041"/>
                </a:lnTo>
                <a:lnTo>
                  <a:pt x="6178" y="5117"/>
                </a:lnTo>
                <a:lnTo>
                  <a:pt x="6140" y="5205"/>
                </a:lnTo>
                <a:lnTo>
                  <a:pt x="6128" y="5281"/>
                </a:lnTo>
                <a:lnTo>
                  <a:pt x="6128" y="5357"/>
                </a:lnTo>
                <a:lnTo>
                  <a:pt x="6153" y="5433"/>
                </a:lnTo>
                <a:lnTo>
                  <a:pt x="6178" y="5496"/>
                </a:lnTo>
                <a:lnTo>
                  <a:pt x="6216" y="5572"/>
                </a:lnTo>
                <a:lnTo>
                  <a:pt x="6267" y="5622"/>
                </a:lnTo>
                <a:lnTo>
                  <a:pt x="6317" y="5673"/>
                </a:lnTo>
                <a:lnTo>
                  <a:pt x="6393" y="5698"/>
                </a:lnTo>
                <a:lnTo>
                  <a:pt x="6456" y="5723"/>
                </a:lnTo>
                <a:lnTo>
                  <a:pt x="6532" y="5736"/>
                </a:lnTo>
                <a:lnTo>
                  <a:pt x="6608" y="5736"/>
                </a:lnTo>
                <a:lnTo>
                  <a:pt x="6683" y="5711"/>
                </a:lnTo>
                <a:lnTo>
                  <a:pt x="6759" y="5673"/>
                </a:lnTo>
                <a:lnTo>
                  <a:pt x="6835" y="5609"/>
                </a:lnTo>
                <a:lnTo>
                  <a:pt x="7265" y="5180"/>
                </a:lnTo>
                <a:lnTo>
                  <a:pt x="7694" y="4776"/>
                </a:lnTo>
                <a:lnTo>
                  <a:pt x="7922" y="4586"/>
                </a:lnTo>
                <a:lnTo>
                  <a:pt x="8149" y="4397"/>
                </a:lnTo>
                <a:lnTo>
                  <a:pt x="8402" y="4207"/>
                </a:lnTo>
                <a:lnTo>
                  <a:pt x="8654" y="4030"/>
                </a:lnTo>
                <a:lnTo>
                  <a:pt x="8831" y="3967"/>
                </a:lnTo>
                <a:lnTo>
                  <a:pt x="8995" y="3904"/>
                </a:lnTo>
                <a:lnTo>
                  <a:pt x="9147" y="3866"/>
                </a:lnTo>
                <a:lnTo>
                  <a:pt x="9286" y="3828"/>
                </a:lnTo>
                <a:lnTo>
                  <a:pt x="9412" y="3803"/>
                </a:lnTo>
                <a:lnTo>
                  <a:pt x="9539" y="3790"/>
                </a:lnTo>
                <a:lnTo>
                  <a:pt x="9640" y="3790"/>
                </a:lnTo>
                <a:lnTo>
                  <a:pt x="9728" y="3803"/>
                </a:lnTo>
                <a:lnTo>
                  <a:pt x="9817" y="3828"/>
                </a:lnTo>
                <a:lnTo>
                  <a:pt x="9892" y="3854"/>
                </a:lnTo>
                <a:lnTo>
                  <a:pt x="9956" y="3879"/>
                </a:lnTo>
                <a:lnTo>
                  <a:pt x="10006" y="3917"/>
                </a:lnTo>
                <a:lnTo>
                  <a:pt x="10044" y="3967"/>
                </a:lnTo>
                <a:lnTo>
                  <a:pt x="10082" y="4018"/>
                </a:lnTo>
                <a:lnTo>
                  <a:pt x="10107" y="4081"/>
                </a:lnTo>
                <a:lnTo>
                  <a:pt x="10132" y="4131"/>
                </a:lnTo>
                <a:lnTo>
                  <a:pt x="10132" y="4207"/>
                </a:lnTo>
                <a:lnTo>
                  <a:pt x="10132" y="4270"/>
                </a:lnTo>
                <a:lnTo>
                  <a:pt x="10120" y="4409"/>
                </a:lnTo>
                <a:lnTo>
                  <a:pt x="10069" y="4561"/>
                </a:lnTo>
                <a:lnTo>
                  <a:pt x="9993" y="4700"/>
                </a:lnTo>
                <a:lnTo>
                  <a:pt x="9905" y="4839"/>
                </a:lnTo>
                <a:lnTo>
                  <a:pt x="9791" y="4965"/>
                </a:lnTo>
                <a:lnTo>
                  <a:pt x="9665" y="5066"/>
                </a:lnTo>
                <a:lnTo>
                  <a:pt x="9513" y="5155"/>
                </a:lnTo>
                <a:lnTo>
                  <a:pt x="9324" y="5268"/>
                </a:lnTo>
                <a:lnTo>
                  <a:pt x="9122" y="5369"/>
                </a:lnTo>
                <a:lnTo>
                  <a:pt x="8920" y="5458"/>
                </a:lnTo>
                <a:lnTo>
                  <a:pt x="8705" y="5546"/>
                </a:lnTo>
                <a:lnTo>
                  <a:pt x="8452" y="5647"/>
                </a:lnTo>
                <a:lnTo>
                  <a:pt x="8187" y="5736"/>
                </a:lnTo>
                <a:lnTo>
                  <a:pt x="7922" y="5824"/>
                </a:lnTo>
                <a:lnTo>
                  <a:pt x="7656" y="5900"/>
                </a:lnTo>
                <a:lnTo>
                  <a:pt x="7126" y="6039"/>
                </a:lnTo>
                <a:lnTo>
                  <a:pt x="6595" y="6153"/>
                </a:lnTo>
                <a:lnTo>
                  <a:pt x="6519" y="6178"/>
                </a:lnTo>
                <a:lnTo>
                  <a:pt x="6431" y="6191"/>
                </a:lnTo>
                <a:lnTo>
                  <a:pt x="6355" y="6228"/>
                </a:lnTo>
                <a:lnTo>
                  <a:pt x="6330" y="6254"/>
                </a:lnTo>
                <a:lnTo>
                  <a:pt x="6325" y="6258"/>
                </a:lnTo>
                <a:lnTo>
                  <a:pt x="6325" y="6258"/>
                </a:lnTo>
                <a:lnTo>
                  <a:pt x="6330" y="6241"/>
                </a:lnTo>
                <a:lnTo>
                  <a:pt x="6342" y="6191"/>
                </a:lnTo>
                <a:lnTo>
                  <a:pt x="6355" y="6140"/>
                </a:lnTo>
                <a:lnTo>
                  <a:pt x="6342" y="6077"/>
                </a:lnTo>
                <a:lnTo>
                  <a:pt x="6330" y="6026"/>
                </a:lnTo>
                <a:lnTo>
                  <a:pt x="6304" y="5976"/>
                </a:lnTo>
                <a:lnTo>
                  <a:pt x="6267" y="5925"/>
                </a:lnTo>
                <a:lnTo>
                  <a:pt x="6216" y="5887"/>
                </a:lnTo>
                <a:lnTo>
                  <a:pt x="5850" y="5660"/>
                </a:lnTo>
                <a:lnTo>
                  <a:pt x="5660" y="5559"/>
                </a:lnTo>
                <a:lnTo>
                  <a:pt x="5483" y="5458"/>
                </a:lnTo>
                <a:lnTo>
                  <a:pt x="5294" y="5369"/>
                </a:lnTo>
                <a:lnTo>
                  <a:pt x="5117" y="5294"/>
                </a:lnTo>
                <a:lnTo>
                  <a:pt x="4927" y="5231"/>
                </a:lnTo>
                <a:lnTo>
                  <a:pt x="4738" y="5167"/>
                </a:lnTo>
                <a:lnTo>
                  <a:pt x="4548" y="5129"/>
                </a:lnTo>
                <a:lnTo>
                  <a:pt x="4359" y="5092"/>
                </a:lnTo>
                <a:lnTo>
                  <a:pt x="4157" y="5066"/>
                </a:lnTo>
                <a:lnTo>
                  <a:pt x="3967" y="5066"/>
                </a:lnTo>
                <a:lnTo>
                  <a:pt x="3765" y="5079"/>
                </a:lnTo>
                <a:lnTo>
                  <a:pt x="3674" y="5084"/>
                </a:lnTo>
                <a:lnTo>
                  <a:pt x="3674" y="5084"/>
                </a:lnTo>
                <a:lnTo>
                  <a:pt x="3702" y="5028"/>
                </a:lnTo>
                <a:lnTo>
                  <a:pt x="3715" y="4953"/>
                </a:lnTo>
                <a:lnTo>
                  <a:pt x="3727" y="4852"/>
                </a:lnTo>
                <a:lnTo>
                  <a:pt x="3689" y="4391"/>
                </a:lnTo>
                <a:lnTo>
                  <a:pt x="3677" y="3942"/>
                </a:lnTo>
                <a:lnTo>
                  <a:pt x="3664" y="3475"/>
                </a:lnTo>
                <a:lnTo>
                  <a:pt x="3689" y="3007"/>
                </a:lnTo>
                <a:lnTo>
                  <a:pt x="3727" y="2540"/>
                </a:lnTo>
                <a:lnTo>
                  <a:pt x="3765" y="2312"/>
                </a:lnTo>
                <a:lnTo>
                  <a:pt x="3803" y="2085"/>
                </a:lnTo>
                <a:lnTo>
                  <a:pt x="3854" y="1870"/>
                </a:lnTo>
                <a:lnTo>
                  <a:pt x="3917" y="1643"/>
                </a:lnTo>
                <a:lnTo>
                  <a:pt x="3980" y="1428"/>
                </a:lnTo>
                <a:lnTo>
                  <a:pt x="4068" y="1213"/>
                </a:lnTo>
                <a:lnTo>
                  <a:pt x="4119" y="1100"/>
                </a:lnTo>
                <a:lnTo>
                  <a:pt x="4182" y="986"/>
                </a:lnTo>
                <a:lnTo>
                  <a:pt x="4233" y="910"/>
                </a:lnTo>
                <a:lnTo>
                  <a:pt x="4283" y="847"/>
                </a:lnTo>
                <a:lnTo>
                  <a:pt x="4346" y="796"/>
                </a:lnTo>
                <a:lnTo>
                  <a:pt x="4397" y="771"/>
                </a:lnTo>
                <a:lnTo>
                  <a:pt x="4447" y="759"/>
                </a:lnTo>
                <a:close/>
                <a:moveTo>
                  <a:pt x="4182" y="5711"/>
                </a:moveTo>
                <a:lnTo>
                  <a:pt x="4346" y="5736"/>
                </a:lnTo>
                <a:lnTo>
                  <a:pt x="4523" y="5761"/>
                </a:lnTo>
                <a:lnTo>
                  <a:pt x="4687" y="5812"/>
                </a:lnTo>
                <a:lnTo>
                  <a:pt x="4852" y="5862"/>
                </a:lnTo>
                <a:lnTo>
                  <a:pt x="5016" y="5925"/>
                </a:lnTo>
                <a:lnTo>
                  <a:pt x="5332" y="6077"/>
                </a:lnTo>
                <a:lnTo>
                  <a:pt x="5647" y="6228"/>
                </a:lnTo>
                <a:lnTo>
                  <a:pt x="5938" y="6405"/>
                </a:lnTo>
                <a:lnTo>
                  <a:pt x="5989" y="6431"/>
                </a:lnTo>
                <a:lnTo>
                  <a:pt x="6052" y="6443"/>
                </a:lnTo>
                <a:lnTo>
                  <a:pt x="6102" y="6443"/>
                </a:lnTo>
                <a:lnTo>
                  <a:pt x="6165" y="6431"/>
                </a:lnTo>
                <a:lnTo>
                  <a:pt x="6186" y="6424"/>
                </a:lnTo>
                <a:lnTo>
                  <a:pt x="6186" y="6424"/>
                </a:lnTo>
                <a:lnTo>
                  <a:pt x="6077" y="6557"/>
                </a:lnTo>
                <a:lnTo>
                  <a:pt x="5963" y="6671"/>
                </a:lnTo>
                <a:lnTo>
                  <a:pt x="5837" y="6772"/>
                </a:lnTo>
                <a:lnTo>
                  <a:pt x="5711" y="6873"/>
                </a:lnTo>
                <a:lnTo>
                  <a:pt x="5572" y="6949"/>
                </a:lnTo>
                <a:lnTo>
                  <a:pt x="5433" y="7024"/>
                </a:lnTo>
                <a:lnTo>
                  <a:pt x="5294" y="7088"/>
                </a:lnTo>
                <a:lnTo>
                  <a:pt x="5155" y="7125"/>
                </a:lnTo>
                <a:lnTo>
                  <a:pt x="5003" y="7163"/>
                </a:lnTo>
                <a:lnTo>
                  <a:pt x="4852" y="7189"/>
                </a:lnTo>
                <a:lnTo>
                  <a:pt x="4687" y="7201"/>
                </a:lnTo>
                <a:lnTo>
                  <a:pt x="4536" y="7214"/>
                </a:lnTo>
                <a:lnTo>
                  <a:pt x="4371" y="7201"/>
                </a:lnTo>
                <a:lnTo>
                  <a:pt x="4195" y="7189"/>
                </a:lnTo>
                <a:lnTo>
                  <a:pt x="4018" y="7151"/>
                </a:lnTo>
                <a:lnTo>
                  <a:pt x="3765" y="7100"/>
                </a:lnTo>
                <a:lnTo>
                  <a:pt x="3550" y="7024"/>
                </a:lnTo>
                <a:lnTo>
                  <a:pt x="3361" y="6949"/>
                </a:lnTo>
                <a:lnTo>
                  <a:pt x="3209" y="6873"/>
                </a:lnTo>
                <a:lnTo>
                  <a:pt x="3083" y="6784"/>
                </a:lnTo>
                <a:lnTo>
                  <a:pt x="2994" y="6683"/>
                </a:lnTo>
                <a:lnTo>
                  <a:pt x="2931" y="6595"/>
                </a:lnTo>
                <a:lnTo>
                  <a:pt x="2893" y="6494"/>
                </a:lnTo>
                <a:lnTo>
                  <a:pt x="2881" y="6393"/>
                </a:lnTo>
                <a:lnTo>
                  <a:pt x="2881" y="6304"/>
                </a:lnTo>
                <a:lnTo>
                  <a:pt x="2919" y="6216"/>
                </a:lnTo>
                <a:lnTo>
                  <a:pt x="2969" y="6127"/>
                </a:lnTo>
                <a:lnTo>
                  <a:pt x="3032" y="6039"/>
                </a:lnTo>
                <a:lnTo>
                  <a:pt x="3121" y="5963"/>
                </a:lnTo>
                <a:lnTo>
                  <a:pt x="3222" y="5900"/>
                </a:lnTo>
                <a:lnTo>
                  <a:pt x="3336" y="5837"/>
                </a:lnTo>
                <a:lnTo>
                  <a:pt x="3500" y="5786"/>
                </a:lnTo>
                <a:lnTo>
                  <a:pt x="3677" y="5736"/>
                </a:lnTo>
                <a:lnTo>
                  <a:pt x="3841" y="5711"/>
                </a:lnTo>
                <a:close/>
                <a:moveTo>
                  <a:pt x="4599" y="1"/>
                </a:moveTo>
                <a:lnTo>
                  <a:pt x="4409" y="13"/>
                </a:lnTo>
                <a:lnTo>
                  <a:pt x="4245" y="38"/>
                </a:lnTo>
                <a:lnTo>
                  <a:pt x="4081" y="89"/>
                </a:lnTo>
                <a:lnTo>
                  <a:pt x="3929" y="165"/>
                </a:lnTo>
                <a:lnTo>
                  <a:pt x="3790" y="241"/>
                </a:lnTo>
                <a:lnTo>
                  <a:pt x="3677" y="342"/>
                </a:lnTo>
                <a:lnTo>
                  <a:pt x="3550" y="455"/>
                </a:lnTo>
                <a:lnTo>
                  <a:pt x="3449" y="582"/>
                </a:lnTo>
                <a:lnTo>
                  <a:pt x="3361" y="721"/>
                </a:lnTo>
                <a:lnTo>
                  <a:pt x="3272" y="872"/>
                </a:lnTo>
                <a:lnTo>
                  <a:pt x="3197" y="1024"/>
                </a:lnTo>
                <a:lnTo>
                  <a:pt x="3133" y="1201"/>
                </a:lnTo>
                <a:lnTo>
                  <a:pt x="3070" y="1378"/>
                </a:lnTo>
                <a:lnTo>
                  <a:pt x="3020" y="1554"/>
                </a:lnTo>
                <a:lnTo>
                  <a:pt x="2969" y="1744"/>
                </a:lnTo>
                <a:lnTo>
                  <a:pt x="2965" y="1766"/>
                </a:lnTo>
                <a:lnTo>
                  <a:pt x="2965" y="1766"/>
                </a:lnTo>
                <a:lnTo>
                  <a:pt x="2944" y="1731"/>
                </a:lnTo>
                <a:lnTo>
                  <a:pt x="2855" y="1592"/>
                </a:lnTo>
                <a:lnTo>
                  <a:pt x="2754" y="1479"/>
                </a:lnTo>
                <a:lnTo>
                  <a:pt x="2653" y="1365"/>
                </a:lnTo>
                <a:lnTo>
                  <a:pt x="2552" y="1251"/>
                </a:lnTo>
                <a:lnTo>
                  <a:pt x="2439" y="1163"/>
                </a:lnTo>
                <a:lnTo>
                  <a:pt x="2312" y="1074"/>
                </a:lnTo>
                <a:lnTo>
                  <a:pt x="2186" y="999"/>
                </a:lnTo>
                <a:lnTo>
                  <a:pt x="2047" y="923"/>
                </a:lnTo>
                <a:lnTo>
                  <a:pt x="1895" y="872"/>
                </a:lnTo>
                <a:lnTo>
                  <a:pt x="1744" y="822"/>
                </a:lnTo>
                <a:lnTo>
                  <a:pt x="1579" y="796"/>
                </a:lnTo>
                <a:lnTo>
                  <a:pt x="1415" y="771"/>
                </a:lnTo>
                <a:lnTo>
                  <a:pt x="1276" y="771"/>
                </a:lnTo>
                <a:lnTo>
                  <a:pt x="1137" y="784"/>
                </a:lnTo>
                <a:lnTo>
                  <a:pt x="998" y="822"/>
                </a:lnTo>
                <a:lnTo>
                  <a:pt x="872" y="860"/>
                </a:lnTo>
                <a:lnTo>
                  <a:pt x="746" y="923"/>
                </a:lnTo>
                <a:lnTo>
                  <a:pt x="632" y="986"/>
                </a:lnTo>
                <a:lnTo>
                  <a:pt x="518" y="1074"/>
                </a:lnTo>
                <a:lnTo>
                  <a:pt x="417" y="1163"/>
                </a:lnTo>
                <a:lnTo>
                  <a:pt x="316" y="1264"/>
                </a:lnTo>
                <a:lnTo>
                  <a:pt x="240" y="1378"/>
                </a:lnTo>
                <a:lnTo>
                  <a:pt x="164" y="1491"/>
                </a:lnTo>
                <a:lnTo>
                  <a:pt x="101" y="1618"/>
                </a:lnTo>
                <a:lnTo>
                  <a:pt x="51" y="1744"/>
                </a:lnTo>
                <a:lnTo>
                  <a:pt x="13" y="1870"/>
                </a:lnTo>
                <a:lnTo>
                  <a:pt x="0" y="2009"/>
                </a:lnTo>
                <a:lnTo>
                  <a:pt x="0" y="2148"/>
                </a:lnTo>
                <a:lnTo>
                  <a:pt x="13" y="2426"/>
                </a:lnTo>
                <a:lnTo>
                  <a:pt x="63" y="2691"/>
                </a:lnTo>
                <a:lnTo>
                  <a:pt x="114" y="2969"/>
                </a:lnTo>
                <a:lnTo>
                  <a:pt x="190" y="3235"/>
                </a:lnTo>
                <a:lnTo>
                  <a:pt x="291" y="3487"/>
                </a:lnTo>
                <a:lnTo>
                  <a:pt x="405" y="3740"/>
                </a:lnTo>
                <a:lnTo>
                  <a:pt x="531" y="3980"/>
                </a:lnTo>
                <a:lnTo>
                  <a:pt x="657" y="4220"/>
                </a:lnTo>
                <a:lnTo>
                  <a:pt x="809" y="4460"/>
                </a:lnTo>
                <a:lnTo>
                  <a:pt x="973" y="4687"/>
                </a:lnTo>
                <a:lnTo>
                  <a:pt x="1137" y="4915"/>
                </a:lnTo>
                <a:lnTo>
                  <a:pt x="1314" y="5129"/>
                </a:lnTo>
                <a:lnTo>
                  <a:pt x="1491" y="5332"/>
                </a:lnTo>
                <a:lnTo>
                  <a:pt x="1681" y="5546"/>
                </a:lnTo>
                <a:lnTo>
                  <a:pt x="2072" y="5938"/>
                </a:lnTo>
                <a:lnTo>
                  <a:pt x="2123" y="5976"/>
                </a:lnTo>
                <a:lnTo>
                  <a:pt x="2186" y="6014"/>
                </a:lnTo>
                <a:lnTo>
                  <a:pt x="2254" y="6025"/>
                </a:lnTo>
                <a:lnTo>
                  <a:pt x="2254" y="6025"/>
                </a:lnTo>
                <a:lnTo>
                  <a:pt x="2287" y="6191"/>
                </a:lnTo>
                <a:lnTo>
                  <a:pt x="2350" y="6380"/>
                </a:lnTo>
                <a:lnTo>
                  <a:pt x="2413" y="6557"/>
                </a:lnTo>
                <a:lnTo>
                  <a:pt x="2502" y="6721"/>
                </a:lnTo>
                <a:lnTo>
                  <a:pt x="2590" y="6873"/>
                </a:lnTo>
                <a:lnTo>
                  <a:pt x="2679" y="7012"/>
                </a:lnTo>
                <a:lnTo>
                  <a:pt x="2792" y="7138"/>
                </a:lnTo>
                <a:lnTo>
                  <a:pt x="2906" y="7264"/>
                </a:lnTo>
                <a:lnTo>
                  <a:pt x="3020" y="7378"/>
                </a:lnTo>
                <a:lnTo>
                  <a:pt x="3146" y="7479"/>
                </a:lnTo>
                <a:lnTo>
                  <a:pt x="3285" y="7568"/>
                </a:lnTo>
                <a:lnTo>
                  <a:pt x="3424" y="7643"/>
                </a:lnTo>
                <a:lnTo>
                  <a:pt x="3576" y="7719"/>
                </a:lnTo>
                <a:lnTo>
                  <a:pt x="3727" y="7770"/>
                </a:lnTo>
                <a:lnTo>
                  <a:pt x="3879" y="7820"/>
                </a:lnTo>
                <a:lnTo>
                  <a:pt x="4030" y="7858"/>
                </a:lnTo>
                <a:lnTo>
                  <a:pt x="4195" y="7883"/>
                </a:lnTo>
                <a:lnTo>
                  <a:pt x="4359" y="7909"/>
                </a:lnTo>
                <a:lnTo>
                  <a:pt x="4687" y="7909"/>
                </a:lnTo>
                <a:lnTo>
                  <a:pt x="4864" y="7896"/>
                </a:lnTo>
                <a:lnTo>
                  <a:pt x="5028" y="7871"/>
                </a:lnTo>
                <a:lnTo>
                  <a:pt x="5193" y="7845"/>
                </a:lnTo>
                <a:lnTo>
                  <a:pt x="5370" y="7795"/>
                </a:lnTo>
                <a:lnTo>
                  <a:pt x="5534" y="7744"/>
                </a:lnTo>
                <a:lnTo>
                  <a:pt x="5698" y="7681"/>
                </a:lnTo>
                <a:lnTo>
                  <a:pt x="5850" y="7605"/>
                </a:lnTo>
                <a:lnTo>
                  <a:pt x="6014" y="7530"/>
                </a:lnTo>
                <a:lnTo>
                  <a:pt x="6165" y="7441"/>
                </a:lnTo>
                <a:lnTo>
                  <a:pt x="6317" y="7328"/>
                </a:lnTo>
                <a:lnTo>
                  <a:pt x="6469" y="7226"/>
                </a:lnTo>
                <a:lnTo>
                  <a:pt x="6608" y="7100"/>
                </a:lnTo>
                <a:lnTo>
                  <a:pt x="6709" y="7024"/>
                </a:lnTo>
                <a:lnTo>
                  <a:pt x="6810" y="6949"/>
                </a:lnTo>
                <a:lnTo>
                  <a:pt x="6923" y="6873"/>
                </a:lnTo>
                <a:lnTo>
                  <a:pt x="7050" y="6810"/>
                </a:lnTo>
                <a:lnTo>
                  <a:pt x="7315" y="6709"/>
                </a:lnTo>
                <a:lnTo>
                  <a:pt x="7618" y="6607"/>
                </a:lnTo>
                <a:lnTo>
                  <a:pt x="7934" y="6519"/>
                </a:lnTo>
                <a:lnTo>
                  <a:pt x="8250" y="6443"/>
                </a:lnTo>
                <a:lnTo>
                  <a:pt x="8920" y="6279"/>
                </a:lnTo>
                <a:lnTo>
                  <a:pt x="9248" y="6178"/>
                </a:lnTo>
                <a:lnTo>
                  <a:pt x="9564" y="6064"/>
                </a:lnTo>
                <a:lnTo>
                  <a:pt x="9854" y="5938"/>
                </a:lnTo>
                <a:lnTo>
                  <a:pt x="9993" y="5862"/>
                </a:lnTo>
                <a:lnTo>
                  <a:pt x="10120" y="5786"/>
                </a:lnTo>
                <a:lnTo>
                  <a:pt x="10246" y="5698"/>
                </a:lnTo>
                <a:lnTo>
                  <a:pt x="10372" y="5609"/>
                </a:lnTo>
                <a:lnTo>
                  <a:pt x="10474" y="5508"/>
                </a:lnTo>
                <a:lnTo>
                  <a:pt x="10575" y="5395"/>
                </a:lnTo>
                <a:lnTo>
                  <a:pt x="10663" y="5268"/>
                </a:lnTo>
                <a:lnTo>
                  <a:pt x="10739" y="5142"/>
                </a:lnTo>
                <a:lnTo>
                  <a:pt x="10802" y="4990"/>
                </a:lnTo>
                <a:lnTo>
                  <a:pt x="10853" y="4839"/>
                </a:lnTo>
                <a:lnTo>
                  <a:pt x="10878" y="4713"/>
                </a:lnTo>
                <a:lnTo>
                  <a:pt x="10890" y="4574"/>
                </a:lnTo>
                <a:lnTo>
                  <a:pt x="10890" y="4435"/>
                </a:lnTo>
                <a:lnTo>
                  <a:pt x="10878" y="4296"/>
                </a:lnTo>
                <a:lnTo>
                  <a:pt x="10853" y="4157"/>
                </a:lnTo>
                <a:lnTo>
                  <a:pt x="10815" y="4018"/>
                </a:lnTo>
                <a:lnTo>
                  <a:pt x="10764" y="3879"/>
                </a:lnTo>
                <a:lnTo>
                  <a:pt x="10701" y="3740"/>
                </a:lnTo>
                <a:lnTo>
                  <a:pt x="10625" y="3614"/>
                </a:lnTo>
                <a:lnTo>
                  <a:pt x="10549" y="3487"/>
                </a:lnTo>
                <a:lnTo>
                  <a:pt x="10448" y="3374"/>
                </a:lnTo>
                <a:lnTo>
                  <a:pt x="10347" y="3285"/>
                </a:lnTo>
                <a:lnTo>
                  <a:pt x="10233" y="3197"/>
                </a:lnTo>
                <a:lnTo>
                  <a:pt x="10107" y="3133"/>
                </a:lnTo>
                <a:lnTo>
                  <a:pt x="9981" y="3083"/>
                </a:lnTo>
                <a:lnTo>
                  <a:pt x="9842" y="3045"/>
                </a:lnTo>
                <a:lnTo>
                  <a:pt x="9703" y="3032"/>
                </a:lnTo>
                <a:lnTo>
                  <a:pt x="9299" y="3032"/>
                </a:lnTo>
                <a:lnTo>
                  <a:pt x="9033" y="3070"/>
                </a:lnTo>
                <a:lnTo>
                  <a:pt x="8781" y="3133"/>
                </a:lnTo>
                <a:lnTo>
                  <a:pt x="8541" y="3222"/>
                </a:lnTo>
                <a:lnTo>
                  <a:pt x="8301" y="3323"/>
                </a:lnTo>
                <a:lnTo>
                  <a:pt x="8220" y="3365"/>
                </a:lnTo>
                <a:lnTo>
                  <a:pt x="8220" y="3365"/>
                </a:lnTo>
                <a:lnTo>
                  <a:pt x="8250" y="3298"/>
                </a:lnTo>
                <a:lnTo>
                  <a:pt x="8313" y="3121"/>
                </a:lnTo>
                <a:lnTo>
                  <a:pt x="8364" y="2957"/>
                </a:lnTo>
                <a:lnTo>
                  <a:pt x="8414" y="2780"/>
                </a:lnTo>
                <a:lnTo>
                  <a:pt x="8440" y="2616"/>
                </a:lnTo>
                <a:lnTo>
                  <a:pt x="8465" y="2451"/>
                </a:lnTo>
                <a:lnTo>
                  <a:pt x="8477" y="2300"/>
                </a:lnTo>
                <a:lnTo>
                  <a:pt x="8465" y="2136"/>
                </a:lnTo>
                <a:lnTo>
                  <a:pt x="8452" y="1997"/>
                </a:lnTo>
                <a:lnTo>
                  <a:pt x="8414" y="1845"/>
                </a:lnTo>
                <a:lnTo>
                  <a:pt x="8364" y="1719"/>
                </a:lnTo>
                <a:lnTo>
                  <a:pt x="8288" y="1592"/>
                </a:lnTo>
                <a:lnTo>
                  <a:pt x="8199" y="1479"/>
                </a:lnTo>
                <a:lnTo>
                  <a:pt x="8086" y="1365"/>
                </a:lnTo>
                <a:lnTo>
                  <a:pt x="7959" y="1264"/>
                </a:lnTo>
                <a:lnTo>
                  <a:pt x="7808" y="1188"/>
                </a:lnTo>
                <a:lnTo>
                  <a:pt x="7631" y="1112"/>
                </a:lnTo>
                <a:lnTo>
                  <a:pt x="7467" y="1062"/>
                </a:lnTo>
                <a:lnTo>
                  <a:pt x="7302" y="1024"/>
                </a:lnTo>
                <a:lnTo>
                  <a:pt x="7138" y="1011"/>
                </a:lnTo>
                <a:lnTo>
                  <a:pt x="6999" y="1024"/>
                </a:lnTo>
                <a:lnTo>
                  <a:pt x="6848" y="1036"/>
                </a:lnTo>
                <a:lnTo>
                  <a:pt x="6709" y="1087"/>
                </a:lnTo>
                <a:lnTo>
                  <a:pt x="6582" y="1138"/>
                </a:lnTo>
                <a:lnTo>
                  <a:pt x="6456" y="1213"/>
                </a:lnTo>
                <a:lnTo>
                  <a:pt x="6330" y="1289"/>
                </a:lnTo>
                <a:lnTo>
                  <a:pt x="6216" y="1390"/>
                </a:lnTo>
                <a:lnTo>
                  <a:pt x="6102" y="1491"/>
                </a:lnTo>
                <a:lnTo>
                  <a:pt x="6001" y="1618"/>
                </a:lnTo>
                <a:lnTo>
                  <a:pt x="5978" y="1647"/>
                </a:lnTo>
                <a:lnTo>
                  <a:pt x="5978" y="1647"/>
                </a:lnTo>
                <a:lnTo>
                  <a:pt x="5976" y="1618"/>
                </a:lnTo>
                <a:lnTo>
                  <a:pt x="5951" y="1428"/>
                </a:lnTo>
                <a:lnTo>
                  <a:pt x="5913" y="1239"/>
                </a:lnTo>
                <a:lnTo>
                  <a:pt x="5875" y="1062"/>
                </a:lnTo>
                <a:lnTo>
                  <a:pt x="5812" y="898"/>
                </a:lnTo>
                <a:lnTo>
                  <a:pt x="5749" y="746"/>
                </a:lnTo>
                <a:lnTo>
                  <a:pt x="5673" y="607"/>
                </a:lnTo>
                <a:lnTo>
                  <a:pt x="5584" y="468"/>
                </a:lnTo>
                <a:lnTo>
                  <a:pt x="5483" y="354"/>
                </a:lnTo>
                <a:lnTo>
                  <a:pt x="5382" y="253"/>
                </a:lnTo>
                <a:lnTo>
                  <a:pt x="5256" y="165"/>
                </a:lnTo>
                <a:lnTo>
                  <a:pt x="5104" y="89"/>
                </a:lnTo>
                <a:lnTo>
                  <a:pt x="4953" y="38"/>
                </a:lnTo>
                <a:lnTo>
                  <a:pt x="4788" y="13"/>
                </a:lnTo>
                <a:lnTo>
                  <a:pt x="4599" y="1"/>
                </a:lnTo>
                <a:close/>
              </a:path>
            </a:pathLst>
          </a:custGeom>
          <a:solidFill>
            <a:srgbClr val="3021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5"/>
          <p:cNvSpPr txBox="1"/>
          <p:nvPr/>
        </p:nvSpPr>
        <p:spPr>
          <a:xfrm>
            <a:off x="471775" y="411100"/>
            <a:ext cx="3840000" cy="28536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2"/>
              </a:buClr>
              <a:buSzPts val="1700"/>
              <a:buFont typeface="Oxygen Light"/>
              <a:buAutoNum type="alphaUcPeriod"/>
            </a:pPr>
            <a:r>
              <a:rPr lang="en" sz="1700">
                <a:solidFill>
                  <a:schemeClr val="dk2"/>
                </a:solidFill>
                <a:latin typeface="Oxygen Light"/>
                <a:ea typeface="Oxygen Light"/>
                <a:cs typeface="Oxygen Light"/>
                <a:sym typeface="Oxygen Light"/>
              </a:rPr>
              <a:t>Automatic controller for street lights</a:t>
            </a:r>
            <a:endParaRPr sz="1700">
              <a:solidFill>
                <a:schemeClr val="dk2"/>
              </a:solidFill>
              <a:latin typeface="Oxygen Light"/>
              <a:ea typeface="Oxygen Light"/>
              <a:cs typeface="Oxygen Light"/>
              <a:sym typeface="Oxygen Light"/>
            </a:endParaRPr>
          </a:p>
          <a:p>
            <a:pPr indent="-336550" lvl="0" marL="457200" rtl="0" algn="l">
              <a:lnSpc>
                <a:spcPct val="115000"/>
              </a:lnSpc>
              <a:spcBef>
                <a:spcPts val="0"/>
              </a:spcBef>
              <a:spcAft>
                <a:spcPts val="0"/>
              </a:spcAft>
              <a:buClr>
                <a:schemeClr val="dk2"/>
              </a:buClr>
              <a:buSzPts val="1700"/>
              <a:buFont typeface="Oxygen"/>
              <a:buAutoNum type="alphaUcPeriod"/>
            </a:pPr>
            <a:r>
              <a:rPr b="1" i="1" lang="en" sz="1700" u="sng">
                <a:solidFill>
                  <a:schemeClr val="dk2"/>
                </a:solidFill>
                <a:latin typeface="Oxygen"/>
                <a:ea typeface="Oxygen"/>
                <a:cs typeface="Oxygen"/>
                <a:sym typeface="Oxygen"/>
              </a:rPr>
              <a:t>Auto adjusting and multi-purpose Solar power garden</a:t>
            </a:r>
            <a:endParaRPr b="1" i="1" sz="1700" u="sng">
              <a:solidFill>
                <a:schemeClr val="dk2"/>
              </a:solidFill>
              <a:latin typeface="Oxygen"/>
              <a:ea typeface="Oxygen"/>
              <a:cs typeface="Oxygen"/>
              <a:sym typeface="Oxygen"/>
            </a:endParaRPr>
          </a:p>
          <a:p>
            <a:pPr indent="-336550" lvl="0" marL="457200" rtl="0" algn="l">
              <a:lnSpc>
                <a:spcPct val="115000"/>
              </a:lnSpc>
              <a:spcBef>
                <a:spcPts val="0"/>
              </a:spcBef>
              <a:spcAft>
                <a:spcPts val="0"/>
              </a:spcAft>
              <a:buClr>
                <a:schemeClr val="dk2"/>
              </a:buClr>
              <a:buSzPts val="1700"/>
              <a:buFont typeface="Oxygen Light"/>
              <a:buAutoNum type="alphaUcPeriod"/>
            </a:pPr>
            <a:r>
              <a:rPr lang="en" sz="1700">
                <a:solidFill>
                  <a:schemeClr val="dk2"/>
                </a:solidFill>
                <a:latin typeface="Oxygen Light"/>
                <a:ea typeface="Oxygen Light"/>
                <a:cs typeface="Oxygen Light"/>
                <a:sym typeface="Oxygen Light"/>
              </a:rPr>
              <a:t>Street lights system using Solar panels </a:t>
            </a:r>
            <a:endParaRPr sz="1700">
              <a:solidFill>
                <a:schemeClr val="dk2"/>
              </a:solidFill>
              <a:latin typeface="Oxygen Light"/>
              <a:ea typeface="Oxygen Light"/>
              <a:cs typeface="Oxygen Light"/>
              <a:sym typeface="Oxygen Light"/>
            </a:endParaRPr>
          </a:p>
          <a:p>
            <a:pPr indent="-336550" lvl="0" marL="457200" rtl="0" algn="l">
              <a:lnSpc>
                <a:spcPct val="115000"/>
              </a:lnSpc>
              <a:spcBef>
                <a:spcPts val="0"/>
              </a:spcBef>
              <a:spcAft>
                <a:spcPts val="0"/>
              </a:spcAft>
              <a:buClr>
                <a:schemeClr val="dk2"/>
              </a:buClr>
              <a:buSzPts val="1700"/>
              <a:buFont typeface="Oxygen Light"/>
              <a:buAutoNum type="alphaUcPeriod"/>
            </a:pPr>
            <a:r>
              <a:rPr lang="en" sz="1700">
                <a:solidFill>
                  <a:schemeClr val="dk2"/>
                </a:solidFill>
                <a:latin typeface="Oxygen Light"/>
                <a:ea typeface="Oxygen Light"/>
                <a:cs typeface="Oxygen Light"/>
                <a:sym typeface="Oxygen Light"/>
              </a:rPr>
              <a:t>Automatic Room lighting system</a:t>
            </a:r>
            <a:endParaRPr sz="1700">
              <a:solidFill>
                <a:schemeClr val="dk2"/>
              </a:solidFill>
              <a:latin typeface="Oxygen Light"/>
              <a:ea typeface="Oxygen Light"/>
              <a:cs typeface="Oxygen Light"/>
              <a:sym typeface="Oxygen Light"/>
            </a:endParaRPr>
          </a:p>
          <a:p>
            <a:pPr indent="-336550" lvl="0" marL="457200" rtl="0" algn="l">
              <a:lnSpc>
                <a:spcPct val="115000"/>
              </a:lnSpc>
              <a:spcBef>
                <a:spcPts val="0"/>
              </a:spcBef>
              <a:spcAft>
                <a:spcPts val="0"/>
              </a:spcAft>
              <a:buClr>
                <a:schemeClr val="dk2"/>
              </a:buClr>
              <a:buSzPts val="1700"/>
              <a:buFont typeface="Oxygen Light"/>
              <a:buAutoNum type="alphaUcPeriod"/>
            </a:pPr>
            <a:r>
              <a:rPr lang="en" sz="1700">
                <a:solidFill>
                  <a:schemeClr val="dk2"/>
                </a:solidFill>
                <a:latin typeface="Oxygen Light"/>
                <a:ea typeface="Oxygen Light"/>
                <a:cs typeface="Oxygen Light"/>
                <a:sym typeface="Oxygen Light"/>
              </a:rPr>
              <a:t>Smart Air purifier pollution sensor</a:t>
            </a:r>
            <a:endParaRPr sz="1500">
              <a:solidFill>
                <a:schemeClr val="dk2"/>
              </a:solidFill>
              <a:latin typeface="Oxygen Light"/>
              <a:ea typeface="Oxygen Light"/>
              <a:cs typeface="Oxygen Light"/>
              <a:sym typeface="Oxygen Light"/>
            </a:endParaRPr>
          </a:p>
        </p:txBody>
      </p:sp>
      <p:cxnSp>
        <p:nvCxnSpPr>
          <p:cNvPr id="259" name="Google Shape;259;p45"/>
          <p:cNvCxnSpPr/>
          <p:nvPr/>
        </p:nvCxnSpPr>
        <p:spPr>
          <a:xfrm>
            <a:off x="6048500" y="737023"/>
            <a:ext cx="0" cy="3058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45"/>
          <p:cNvCxnSpPr/>
          <p:nvPr/>
        </p:nvCxnSpPr>
        <p:spPr>
          <a:xfrm>
            <a:off x="6471888" y="1148493"/>
            <a:ext cx="0" cy="3058200"/>
          </a:xfrm>
          <a:prstGeom prst="straightConnector1">
            <a:avLst/>
          </a:prstGeom>
          <a:noFill/>
          <a:ln cap="flat" cmpd="sng" w="9525">
            <a:solidFill>
              <a:schemeClr val="dk2"/>
            </a:solidFill>
            <a:prstDash val="solid"/>
            <a:round/>
            <a:headEnd len="med" w="med" type="none"/>
            <a:tailEnd len="med" w="med" type="none"/>
          </a:ln>
        </p:spPr>
      </p:cxnSp>
      <p:sp>
        <p:nvSpPr>
          <p:cNvPr id="261" name="Google Shape;261;p45"/>
          <p:cNvSpPr txBox="1"/>
          <p:nvPr/>
        </p:nvSpPr>
        <p:spPr>
          <a:xfrm>
            <a:off x="7632450" y="2795063"/>
            <a:ext cx="125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xygen Light"/>
                <a:ea typeface="Oxygen Light"/>
                <a:cs typeface="Oxygen Light"/>
                <a:sym typeface="Oxygen Light"/>
              </a:rPr>
              <a:t>Feasibility</a:t>
            </a:r>
            <a:r>
              <a:rPr lang="en">
                <a:latin typeface="Oxygen Light"/>
                <a:ea typeface="Oxygen Light"/>
                <a:cs typeface="Oxygen Light"/>
                <a:sym typeface="Oxygen Light"/>
              </a:rPr>
              <a:t> </a:t>
            </a:r>
            <a:endParaRPr>
              <a:latin typeface="Oxygen Light"/>
              <a:ea typeface="Oxygen Light"/>
              <a:cs typeface="Oxygen Light"/>
              <a:sym typeface="Oxygen Light"/>
            </a:endParaRPr>
          </a:p>
        </p:txBody>
      </p:sp>
      <p:sp>
        <p:nvSpPr>
          <p:cNvPr id="262" name="Google Shape;262;p45"/>
          <p:cNvSpPr txBox="1"/>
          <p:nvPr/>
        </p:nvSpPr>
        <p:spPr>
          <a:xfrm>
            <a:off x="5625225" y="219550"/>
            <a:ext cx="9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xygen Light"/>
                <a:ea typeface="Oxygen Light"/>
                <a:cs typeface="Oxygen Light"/>
                <a:sym typeface="Oxygen Light"/>
              </a:rPr>
              <a:t>Impact </a:t>
            </a:r>
            <a:endParaRPr>
              <a:latin typeface="Oxygen Light"/>
              <a:ea typeface="Oxygen Light"/>
              <a:cs typeface="Oxygen Light"/>
              <a:sym typeface="Oxygen Light"/>
            </a:endParaRPr>
          </a:p>
        </p:txBody>
      </p:sp>
      <p:sp>
        <p:nvSpPr>
          <p:cNvPr id="263" name="Google Shape;263;p45"/>
          <p:cNvSpPr txBox="1"/>
          <p:nvPr/>
        </p:nvSpPr>
        <p:spPr>
          <a:xfrm>
            <a:off x="7510775" y="2063988"/>
            <a:ext cx="2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xygen Light"/>
                <a:ea typeface="Oxygen Light"/>
                <a:cs typeface="Oxygen Light"/>
                <a:sym typeface="Oxygen Light"/>
              </a:rPr>
              <a:t>A</a:t>
            </a:r>
            <a:endParaRPr>
              <a:solidFill>
                <a:schemeClr val="dk1"/>
              </a:solidFill>
              <a:latin typeface="Oxygen Light"/>
              <a:ea typeface="Oxygen Light"/>
              <a:cs typeface="Oxygen Light"/>
              <a:sym typeface="Oxygen Light"/>
            </a:endParaRPr>
          </a:p>
        </p:txBody>
      </p:sp>
      <p:sp>
        <p:nvSpPr>
          <p:cNvPr id="264" name="Google Shape;264;p45"/>
          <p:cNvSpPr txBox="1"/>
          <p:nvPr/>
        </p:nvSpPr>
        <p:spPr>
          <a:xfrm>
            <a:off x="7189213" y="739088"/>
            <a:ext cx="2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xygen Light"/>
                <a:ea typeface="Oxygen Light"/>
                <a:cs typeface="Oxygen Light"/>
                <a:sym typeface="Oxygen Light"/>
              </a:rPr>
              <a:t>C</a:t>
            </a:r>
            <a:endParaRPr>
              <a:solidFill>
                <a:schemeClr val="dk1"/>
              </a:solidFill>
              <a:latin typeface="Oxygen Light"/>
              <a:ea typeface="Oxygen Light"/>
              <a:cs typeface="Oxygen Light"/>
              <a:sym typeface="Oxygen Light"/>
            </a:endParaRPr>
          </a:p>
        </p:txBody>
      </p:sp>
      <p:sp>
        <p:nvSpPr>
          <p:cNvPr id="265" name="Google Shape;265;p45"/>
          <p:cNvSpPr txBox="1"/>
          <p:nvPr/>
        </p:nvSpPr>
        <p:spPr>
          <a:xfrm>
            <a:off x="7510775" y="799750"/>
            <a:ext cx="2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xygen Light"/>
                <a:ea typeface="Oxygen Light"/>
                <a:cs typeface="Oxygen Light"/>
                <a:sym typeface="Oxygen Light"/>
              </a:rPr>
              <a:t>B</a:t>
            </a:r>
            <a:endParaRPr>
              <a:solidFill>
                <a:schemeClr val="dk1"/>
              </a:solidFill>
              <a:latin typeface="Oxygen Light"/>
              <a:ea typeface="Oxygen Light"/>
              <a:cs typeface="Oxygen Light"/>
              <a:sym typeface="Oxygen Light"/>
            </a:endParaRPr>
          </a:p>
        </p:txBody>
      </p:sp>
      <p:sp>
        <p:nvSpPr>
          <p:cNvPr id="266" name="Google Shape;266;p45"/>
          <p:cNvSpPr txBox="1"/>
          <p:nvPr/>
        </p:nvSpPr>
        <p:spPr>
          <a:xfrm>
            <a:off x="6534638" y="1199950"/>
            <a:ext cx="2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xygen Light"/>
                <a:ea typeface="Oxygen Light"/>
                <a:cs typeface="Oxygen Light"/>
                <a:sym typeface="Oxygen Light"/>
              </a:rPr>
              <a:t>E</a:t>
            </a:r>
            <a:endParaRPr>
              <a:solidFill>
                <a:schemeClr val="dk1"/>
              </a:solidFill>
              <a:latin typeface="Oxygen Light"/>
              <a:ea typeface="Oxygen Light"/>
              <a:cs typeface="Oxygen Light"/>
              <a:sym typeface="Oxygen Light"/>
            </a:endParaRPr>
          </a:p>
        </p:txBody>
      </p:sp>
      <p:sp>
        <p:nvSpPr>
          <p:cNvPr id="267" name="Google Shape;267;p45"/>
          <p:cNvSpPr txBox="1"/>
          <p:nvPr/>
        </p:nvSpPr>
        <p:spPr>
          <a:xfrm>
            <a:off x="7259850" y="1332925"/>
            <a:ext cx="2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xygen Light"/>
                <a:ea typeface="Oxygen Light"/>
                <a:cs typeface="Oxygen Light"/>
                <a:sym typeface="Oxygen Light"/>
              </a:rPr>
              <a:t>D</a:t>
            </a:r>
            <a:endParaRPr>
              <a:solidFill>
                <a:schemeClr val="dk1"/>
              </a:solidFill>
              <a:latin typeface="Oxygen Light"/>
              <a:ea typeface="Oxygen Light"/>
              <a:cs typeface="Oxygen Light"/>
              <a:sym typeface="Oxygen Light"/>
            </a:endParaRPr>
          </a:p>
        </p:txBody>
      </p:sp>
      <p:sp>
        <p:nvSpPr>
          <p:cNvPr id="268" name="Google Shape;268;p45"/>
          <p:cNvSpPr/>
          <p:nvPr/>
        </p:nvSpPr>
        <p:spPr>
          <a:xfrm>
            <a:off x="7554177" y="678400"/>
            <a:ext cx="297846" cy="521600"/>
          </a:xfrm>
          <a:custGeom>
            <a:rect b="b" l="l" r="r" t="t"/>
            <a:pathLst>
              <a:path extrusionOk="0" h="55578" w="57416">
                <a:moveTo>
                  <a:pt x="57416" y="24509"/>
                </a:moveTo>
                <a:cubicBezTo>
                  <a:pt x="54389" y="15423"/>
                  <a:pt x="49283" y="5073"/>
                  <a:pt x="40481" y="1300"/>
                </a:cubicBezTo>
                <a:cubicBezTo>
                  <a:pt x="31579" y="-2516"/>
                  <a:pt x="20664" y="3395"/>
                  <a:pt x="12254" y="8200"/>
                </a:cubicBezTo>
                <a:cubicBezTo>
                  <a:pt x="7859" y="10711"/>
                  <a:pt x="1328" y="12646"/>
                  <a:pt x="336" y="17609"/>
                </a:cubicBezTo>
                <a:cubicBezTo>
                  <a:pt x="-1007" y="24325"/>
                  <a:pt x="3384" y="30965"/>
                  <a:pt x="4727" y="37681"/>
                </a:cubicBezTo>
                <a:cubicBezTo>
                  <a:pt x="5735" y="42724"/>
                  <a:pt x="7217" y="48835"/>
                  <a:pt x="11627" y="51481"/>
                </a:cubicBezTo>
                <a:cubicBezTo>
                  <a:pt x="16062" y="54142"/>
                  <a:pt x="21775" y="53607"/>
                  <a:pt x="26681" y="55245"/>
                </a:cubicBezTo>
                <a:cubicBezTo>
                  <a:pt x="30672" y="56578"/>
                  <a:pt x="34065" y="51161"/>
                  <a:pt x="37972" y="49599"/>
                </a:cubicBezTo>
                <a:cubicBezTo>
                  <a:pt x="44293" y="47072"/>
                  <a:pt x="49619" y="41003"/>
                  <a:pt x="51771" y="34545"/>
                </a:cubicBezTo>
                <a:cubicBezTo>
                  <a:pt x="52953" y="30997"/>
                  <a:pt x="56789" y="28249"/>
                  <a:pt x="56789" y="24509"/>
                </a:cubicBezTo>
              </a:path>
            </a:pathLst>
          </a:custGeom>
          <a:noFill/>
          <a:ln cap="flat" cmpd="sng" w="9525">
            <a:solidFill>
              <a:schemeClr val="accent6"/>
            </a:solidFill>
            <a:prstDash val="solid"/>
            <a:round/>
            <a:headEnd len="med" w="med" type="none"/>
            <a:tailEnd len="med" w="med" type="none"/>
          </a:ln>
        </p:spPr>
      </p:sp>
      <p:sp>
        <p:nvSpPr>
          <p:cNvPr id="269" name="Google Shape;269;p45"/>
          <p:cNvSpPr txBox="1"/>
          <p:nvPr/>
        </p:nvSpPr>
        <p:spPr>
          <a:xfrm>
            <a:off x="7808775" y="297950"/>
            <a:ext cx="11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xygen Light"/>
                <a:ea typeface="Oxygen Light"/>
                <a:cs typeface="Oxygen Light"/>
                <a:sym typeface="Oxygen Light"/>
              </a:rPr>
              <a:t>Shortlisted</a:t>
            </a:r>
            <a:endParaRPr>
              <a:latin typeface="Oxygen Light"/>
              <a:ea typeface="Oxygen Light"/>
              <a:cs typeface="Oxygen Light"/>
              <a:sym typeface="Oxygen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Chosen Idea </a:t>
            </a:r>
            <a:endParaRPr/>
          </a:p>
        </p:txBody>
      </p:sp>
      <p:sp>
        <p:nvSpPr>
          <p:cNvPr id="275" name="Google Shape;275;p46"/>
          <p:cNvSpPr txBox="1"/>
          <p:nvPr/>
        </p:nvSpPr>
        <p:spPr>
          <a:xfrm>
            <a:off x="621050" y="1352125"/>
            <a:ext cx="8232600" cy="241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1500"/>
          </a:p>
          <a:p>
            <a:pPr indent="0" lvl="0" marL="0" rtl="0" algn="ctr">
              <a:lnSpc>
                <a:spcPct val="115000"/>
              </a:lnSpc>
              <a:spcBef>
                <a:spcPts val="0"/>
              </a:spcBef>
              <a:spcAft>
                <a:spcPts val="0"/>
              </a:spcAft>
              <a:buNone/>
            </a:pPr>
            <a:r>
              <a:rPr b="1" lang="en" sz="1500"/>
              <a:t> </a:t>
            </a:r>
            <a:r>
              <a:rPr b="1" lang="en" sz="4500">
                <a:latin typeface="Poiret One"/>
                <a:ea typeface="Poiret One"/>
                <a:cs typeface="Poiret One"/>
                <a:sym typeface="Poiret One"/>
              </a:rPr>
              <a:t>Auto adjusting &amp; multi-purpose Solar power garden </a:t>
            </a:r>
            <a:endParaRPr b="1" sz="4500">
              <a:solidFill>
                <a:schemeClr val="lt2"/>
              </a:solidFill>
              <a:latin typeface="Poiret One"/>
              <a:ea typeface="Poiret One"/>
              <a:cs typeface="Poiret One"/>
              <a:sym typeface="Poiret One"/>
            </a:endParaRPr>
          </a:p>
          <a:p>
            <a:pPr indent="0" lvl="0" marL="0" rtl="0" algn="ctr">
              <a:lnSpc>
                <a:spcPct val="115000"/>
              </a:lnSpc>
              <a:spcBef>
                <a:spcPts val="1200"/>
              </a:spcBef>
              <a:spcAft>
                <a:spcPts val="0"/>
              </a:spcAft>
              <a:buNone/>
            </a:pPr>
            <a:r>
              <a:t/>
            </a:r>
            <a:endParaRPr b="1">
              <a:latin typeface="Oxygen"/>
              <a:ea typeface="Oxygen"/>
              <a:cs typeface="Oxygen"/>
              <a:sym typeface="Oxyge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720000" y="452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 Concept Sketch</a:t>
            </a:r>
            <a:endParaRPr/>
          </a:p>
        </p:txBody>
      </p:sp>
      <p:pic>
        <p:nvPicPr>
          <p:cNvPr id="281" name="Google Shape;281;p47"/>
          <p:cNvPicPr preferRelativeResize="0"/>
          <p:nvPr/>
        </p:nvPicPr>
        <p:blipFill>
          <a:blip r:embed="rId3">
            <a:alphaModFix/>
          </a:blip>
          <a:stretch>
            <a:fillRect/>
          </a:stretch>
        </p:blipFill>
        <p:spPr>
          <a:xfrm>
            <a:off x="1842788" y="1024725"/>
            <a:ext cx="5458437" cy="3813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720000" y="445025"/>
            <a:ext cx="7704000" cy="44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 Sketch</a:t>
            </a:r>
            <a:endParaRPr/>
          </a:p>
        </p:txBody>
      </p:sp>
      <p:pic>
        <p:nvPicPr>
          <p:cNvPr id="287" name="Google Shape;287;p48"/>
          <p:cNvPicPr preferRelativeResize="0"/>
          <p:nvPr/>
        </p:nvPicPr>
        <p:blipFill>
          <a:blip r:embed="rId3">
            <a:alphaModFix/>
          </a:blip>
          <a:stretch>
            <a:fillRect/>
          </a:stretch>
        </p:blipFill>
        <p:spPr>
          <a:xfrm>
            <a:off x="2018986" y="994925"/>
            <a:ext cx="5106028" cy="3567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 Flow chart for auto tuning solar panel</a:t>
            </a:r>
            <a:endParaRPr/>
          </a:p>
        </p:txBody>
      </p:sp>
      <p:pic>
        <p:nvPicPr>
          <p:cNvPr id="293" name="Google Shape;293;p49"/>
          <p:cNvPicPr preferRelativeResize="0"/>
          <p:nvPr/>
        </p:nvPicPr>
        <p:blipFill>
          <a:blip r:embed="rId3">
            <a:alphaModFix/>
          </a:blip>
          <a:stretch>
            <a:fillRect/>
          </a:stretch>
        </p:blipFill>
        <p:spPr>
          <a:xfrm>
            <a:off x="2294638" y="1017725"/>
            <a:ext cx="4554725" cy="3820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 Flowchart for the garden/general environment</a:t>
            </a:r>
            <a:endParaRPr/>
          </a:p>
        </p:txBody>
      </p:sp>
      <p:pic>
        <p:nvPicPr>
          <p:cNvPr id="299" name="Google Shape;299;p50"/>
          <p:cNvPicPr preferRelativeResize="0"/>
          <p:nvPr/>
        </p:nvPicPr>
        <p:blipFill>
          <a:blip r:embed="rId3">
            <a:alphaModFix/>
          </a:blip>
          <a:stretch>
            <a:fillRect/>
          </a:stretch>
        </p:blipFill>
        <p:spPr>
          <a:xfrm>
            <a:off x="2201513" y="1017725"/>
            <a:ext cx="4740977" cy="382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ph idx="9" type="title"/>
          </p:nvPr>
        </p:nvSpPr>
        <p:spPr>
          <a:xfrm>
            <a:off x="531825" y="1409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  </a:t>
            </a:r>
            <a:endParaRPr/>
          </a:p>
        </p:txBody>
      </p:sp>
      <p:sp>
        <p:nvSpPr>
          <p:cNvPr id="170" name="Google Shape;170;p33"/>
          <p:cNvSpPr txBox="1"/>
          <p:nvPr/>
        </p:nvSpPr>
        <p:spPr>
          <a:xfrm>
            <a:off x="1772600" y="588150"/>
            <a:ext cx="7558500" cy="53565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I</a:t>
            </a:r>
            <a:r>
              <a:rPr b="1" lang="en" sz="2400">
                <a:latin typeface="Poiret One"/>
                <a:ea typeface="Poiret One"/>
                <a:cs typeface="Poiret One"/>
                <a:sym typeface="Poiret One"/>
              </a:rPr>
              <a:t>nsights gained</a:t>
            </a:r>
            <a:r>
              <a:rPr b="1" lang="en" sz="2400">
                <a:solidFill>
                  <a:srgbClr val="FF0000"/>
                </a:solidFill>
                <a:latin typeface="Poiret One"/>
                <a:ea typeface="Poiret One"/>
                <a:cs typeface="Poiret One"/>
                <a:sym typeface="Poiret One"/>
              </a:rPr>
              <a:t>                   </a:t>
            </a:r>
            <a:endParaRPr b="1" sz="2400">
              <a:solidFill>
                <a:srgbClr val="FF0000"/>
              </a:solidFill>
              <a:latin typeface="Poiret One"/>
              <a:ea typeface="Poiret One"/>
              <a:cs typeface="Poiret One"/>
              <a:sym typeface="Poiret One"/>
            </a:endParaRPr>
          </a:p>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Sustainability</a:t>
            </a:r>
            <a:r>
              <a:rPr b="1" lang="en" sz="2400">
                <a:solidFill>
                  <a:srgbClr val="FF0000"/>
                </a:solidFill>
                <a:latin typeface="Poiret One"/>
                <a:ea typeface="Poiret One"/>
                <a:cs typeface="Poiret One"/>
                <a:sym typeface="Poiret One"/>
              </a:rPr>
              <a:t>  </a:t>
            </a:r>
            <a:endParaRPr b="1" sz="2400">
              <a:solidFill>
                <a:srgbClr val="FF0000"/>
              </a:solidFill>
              <a:latin typeface="Poiret One"/>
              <a:ea typeface="Poiret One"/>
              <a:cs typeface="Poiret One"/>
              <a:sym typeface="Poiret One"/>
            </a:endParaRPr>
          </a:p>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Persona</a:t>
            </a:r>
            <a:endParaRPr b="1" sz="2400">
              <a:latin typeface="Poiret One"/>
              <a:ea typeface="Poiret One"/>
              <a:cs typeface="Poiret One"/>
              <a:sym typeface="Poiret One"/>
            </a:endParaRPr>
          </a:p>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Brainstorming</a:t>
            </a:r>
            <a:endParaRPr b="1" sz="2400">
              <a:solidFill>
                <a:srgbClr val="FF0000"/>
              </a:solidFill>
              <a:latin typeface="Poiret One"/>
              <a:ea typeface="Poiret One"/>
              <a:cs typeface="Poiret One"/>
              <a:sym typeface="Poiret One"/>
            </a:endParaRPr>
          </a:p>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2 x 2 matrix (Impact/Feasibility)</a:t>
            </a:r>
            <a:endParaRPr b="1" sz="2400">
              <a:latin typeface="Poiret One"/>
              <a:ea typeface="Poiret One"/>
              <a:cs typeface="Poiret One"/>
              <a:sym typeface="Poiret One"/>
            </a:endParaRPr>
          </a:p>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Concept sketch</a:t>
            </a:r>
            <a:endParaRPr b="1" sz="2400">
              <a:latin typeface="Poiret One"/>
              <a:ea typeface="Poiret One"/>
              <a:cs typeface="Poiret One"/>
              <a:sym typeface="Poiret One"/>
            </a:endParaRPr>
          </a:p>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Flow charts </a:t>
            </a:r>
            <a:endParaRPr b="1" sz="2400">
              <a:latin typeface="Poiret One"/>
              <a:ea typeface="Poiret One"/>
              <a:cs typeface="Poiret One"/>
              <a:sym typeface="Poiret One"/>
            </a:endParaRPr>
          </a:p>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Block diagram</a:t>
            </a:r>
            <a:endParaRPr b="1" sz="2400">
              <a:latin typeface="Poiret One"/>
              <a:ea typeface="Poiret One"/>
              <a:cs typeface="Poiret One"/>
              <a:sym typeface="Poiret One"/>
            </a:endParaRPr>
          </a:p>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Circuit diagram</a:t>
            </a:r>
            <a:endParaRPr b="1" sz="2400">
              <a:latin typeface="Poiret One"/>
              <a:ea typeface="Poiret One"/>
              <a:cs typeface="Poiret One"/>
              <a:sym typeface="Poiret One"/>
            </a:endParaRPr>
          </a:p>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Implementation plan(timeline)</a:t>
            </a:r>
            <a:endParaRPr b="1" sz="2400">
              <a:solidFill>
                <a:srgbClr val="FF0000"/>
              </a:solidFill>
              <a:latin typeface="Poiret One"/>
              <a:ea typeface="Poiret One"/>
              <a:cs typeface="Poiret One"/>
              <a:sym typeface="Poiret One"/>
            </a:endParaRPr>
          </a:p>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Possible limitations </a:t>
            </a:r>
            <a:endParaRPr b="1" sz="2400">
              <a:latin typeface="Poiret One"/>
              <a:ea typeface="Poiret One"/>
              <a:cs typeface="Poiret One"/>
              <a:sym typeface="Poiret One"/>
            </a:endParaRPr>
          </a:p>
          <a:p>
            <a:pPr indent="-381000" lvl="0" marL="457200" rtl="0" algn="l">
              <a:spcBef>
                <a:spcPts val="0"/>
              </a:spcBef>
              <a:spcAft>
                <a:spcPts val="0"/>
              </a:spcAft>
              <a:buSzPts val="2400"/>
              <a:buFont typeface="Poiret One"/>
              <a:buAutoNum type="arabicPeriod"/>
            </a:pPr>
            <a:r>
              <a:rPr b="1" lang="en" sz="2400">
                <a:latin typeface="Poiret One"/>
                <a:ea typeface="Poiret One"/>
                <a:cs typeface="Poiret One"/>
                <a:sym typeface="Poiret One"/>
              </a:rPr>
              <a:t>Future implementations</a:t>
            </a:r>
            <a:endParaRPr b="1" sz="2400">
              <a:latin typeface="Poiret One"/>
              <a:ea typeface="Poiret One"/>
              <a:cs typeface="Poiret One"/>
              <a:sym typeface="Poiret One"/>
            </a:endParaRPr>
          </a:p>
          <a:p>
            <a:pPr indent="0" lvl="0" marL="457200" rtl="0" algn="l">
              <a:spcBef>
                <a:spcPts val="0"/>
              </a:spcBef>
              <a:spcAft>
                <a:spcPts val="0"/>
              </a:spcAft>
              <a:buNone/>
            </a:pPr>
            <a:r>
              <a:t/>
            </a:r>
            <a:endParaRPr b="1" sz="2400">
              <a:latin typeface="Poiret One"/>
              <a:ea typeface="Poiret One"/>
              <a:cs typeface="Poiret One"/>
              <a:sym typeface="Poiret One"/>
            </a:endParaRPr>
          </a:p>
          <a:p>
            <a:pPr indent="0" lvl="0" marL="457200" rtl="0" algn="l">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 Flowchart for led light timer system</a:t>
            </a:r>
            <a:endParaRPr/>
          </a:p>
        </p:txBody>
      </p:sp>
      <p:pic>
        <p:nvPicPr>
          <p:cNvPr id="305" name="Google Shape;305;p51"/>
          <p:cNvPicPr preferRelativeResize="0"/>
          <p:nvPr/>
        </p:nvPicPr>
        <p:blipFill>
          <a:blip r:embed="rId3">
            <a:alphaModFix/>
          </a:blip>
          <a:stretch>
            <a:fillRect/>
          </a:stretch>
        </p:blipFill>
        <p:spPr>
          <a:xfrm>
            <a:off x="2525350" y="1017725"/>
            <a:ext cx="4093293"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Flowchart for moisture sensor</a:t>
            </a:r>
            <a:endParaRPr/>
          </a:p>
        </p:txBody>
      </p:sp>
      <p:pic>
        <p:nvPicPr>
          <p:cNvPr id="311" name="Google Shape;311;p52"/>
          <p:cNvPicPr preferRelativeResize="0"/>
          <p:nvPr/>
        </p:nvPicPr>
        <p:blipFill>
          <a:blip r:embed="rId3">
            <a:alphaModFix/>
          </a:blip>
          <a:stretch>
            <a:fillRect/>
          </a:stretch>
        </p:blipFill>
        <p:spPr>
          <a:xfrm>
            <a:off x="1554638" y="960175"/>
            <a:ext cx="6034715"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3"/>
          <p:cNvPicPr preferRelativeResize="0"/>
          <p:nvPr/>
        </p:nvPicPr>
        <p:blipFill>
          <a:blip r:embed="rId3">
            <a:alphaModFix/>
          </a:blip>
          <a:stretch>
            <a:fillRect/>
          </a:stretch>
        </p:blipFill>
        <p:spPr>
          <a:xfrm>
            <a:off x="2587425" y="0"/>
            <a:ext cx="3261750" cy="5143499"/>
          </a:xfrm>
          <a:prstGeom prst="rect">
            <a:avLst/>
          </a:prstGeom>
          <a:noFill/>
          <a:ln>
            <a:noFill/>
          </a:ln>
        </p:spPr>
      </p:pic>
      <p:sp>
        <p:nvSpPr>
          <p:cNvPr id="317" name="Google Shape;317;p53"/>
          <p:cNvSpPr txBox="1"/>
          <p:nvPr>
            <p:ph type="title"/>
          </p:nvPr>
        </p:nvSpPr>
        <p:spPr>
          <a:xfrm>
            <a:off x="641550" y="1072275"/>
            <a:ext cx="50193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 for</a:t>
            </a:r>
            <a:endParaRPr/>
          </a:p>
          <a:p>
            <a:pPr indent="0" lvl="0" marL="0" rtl="0" algn="l">
              <a:spcBef>
                <a:spcPts val="0"/>
              </a:spcBef>
              <a:spcAft>
                <a:spcPts val="0"/>
              </a:spcAft>
              <a:buNone/>
            </a:pPr>
            <a:r>
              <a:rPr lang="en"/>
              <a:t> keypad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8. Block diagram</a:t>
            </a:r>
            <a:endParaRPr/>
          </a:p>
        </p:txBody>
      </p:sp>
      <p:pic>
        <p:nvPicPr>
          <p:cNvPr id="323" name="Google Shape;323;p54"/>
          <p:cNvPicPr preferRelativeResize="0"/>
          <p:nvPr/>
        </p:nvPicPr>
        <p:blipFill>
          <a:blip r:embed="rId3">
            <a:alphaModFix/>
          </a:blip>
          <a:stretch>
            <a:fillRect/>
          </a:stretch>
        </p:blipFill>
        <p:spPr>
          <a:xfrm>
            <a:off x="867888" y="953200"/>
            <a:ext cx="7408232" cy="3820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Circuit diagram for keypad</a:t>
            </a:r>
            <a:endParaRPr/>
          </a:p>
        </p:txBody>
      </p:sp>
      <p:pic>
        <p:nvPicPr>
          <p:cNvPr id="329" name="Google Shape;329;p55"/>
          <p:cNvPicPr preferRelativeResize="0"/>
          <p:nvPr/>
        </p:nvPicPr>
        <p:blipFill>
          <a:blip r:embed="rId3">
            <a:alphaModFix/>
          </a:blip>
          <a:stretch>
            <a:fillRect/>
          </a:stretch>
        </p:blipFill>
        <p:spPr>
          <a:xfrm>
            <a:off x="2868959" y="1260125"/>
            <a:ext cx="3406075" cy="2623249"/>
          </a:xfrm>
          <a:prstGeom prst="rect">
            <a:avLst/>
          </a:prstGeom>
          <a:noFill/>
          <a:ln>
            <a:noFill/>
          </a:ln>
        </p:spPr>
      </p:pic>
      <p:sp>
        <p:nvSpPr>
          <p:cNvPr id="330" name="Google Shape;330;p55"/>
          <p:cNvSpPr txBox="1"/>
          <p:nvPr/>
        </p:nvSpPr>
        <p:spPr>
          <a:xfrm>
            <a:off x="4856775" y="1833950"/>
            <a:ext cx="39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6"/>
          <p:cNvSpPr txBox="1"/>
          <p:nvPr>
            <p:ph type="title"/>
          </p:nvPr>
        </p:nvSpPr>
        <p:spPr>
          <a:xfrm>
            <a:off x="532050" y="329250"/>
            <a:ext cx="6843900" cy="68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Circuit diagram for LDR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ctr">
              <a:spcBef>
                <a:spcPts val="0"/>
              </a:spcBef>
              <a:spcAft>
                <a:spcPts val="0"/>
              </a:spcAft>
              <a:buNone/>
            </a:pPr>
            <a:r>
              <a:t/>
            </a:r>
            <a:endParaRPr/>
          </a:p>
        </p:txBody>
      </p:sp>
      <p:pic>
        <p:nvPicPr>
          <p:cNvPr id="336" name="Google Shape;336;p56"/>
          <p:cNvPicPr preferRelativeResize="0"/>
          <p:nvPr/>
        </p:nvPicPr>
        <p:blipFill>
          <a:blip r:embed="rId3">
            <a:alphaModFix/>
          </a:blip>
          <a:stretch>
            <a:fillRect/>
          </a:stretch>
        </p:blipFill>
        <p:spPr>
          <a:xfrm>
            <a:off x="336675" y="1689475"/>
            <a:ext cx="4691750" cy="2043800"/>
          </a:xfrm>
          <a:prstGeom prst="rect">
            <a:avLst/>
          </a:prstGeom>
          <a:noFill/>
          <a:ln>
            <a:noFill/>
          </a:ln>
        </p:spPr>
      </p:pic>
      <p:sp>
        <p:nvSpPr>
          <p:cNvPr id="337" name="Google Shape;337;p56"/>
          <p:cNvSpPr txBox="1"/>
          <p:nvPr/>
        </p:nvSpPr>
        <p:spPr>
          <a:xfrm>
            <a:off x="5087650" y="2064875"/>
            <a:ext cx="3275100" cy="1293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400">
                <a:solidFill>
                  <a:schemeClr val="dk1"/>
                </a:solidFill>
                <a:latin typeface="Poiret One"/>
                <a:ea typeface="Poiret One"/>
                <a:cs typeface="Poiret One"/>
                <a:sym typeface="Poiret One"/>
              </a:rPr>
              <a:t>If(PortAbits.RA0 = 1){</a:t>
            </a:r>
            <a:endParaRPr b="1" sz="2400">
              <a:solidFill>
                <a:schemeClr val="dk1"/>
              </a:solidFill>
              <a:latin typeface="Poiret One"/>
              <a:ea typeface="Poiret One"/>
              <a:cs typeface="Poiret One"/>
              <a:sym typeface="Poiret One"/>
            </a:endParaRPr>
          </a:p>
          <a:p>
            <a:pPr indent="0" lvl="0" marL="0" rtl="0" algn="r">
              <a:spcBef>
                <a:spcPts val="0"/>
              </a:spcBef>
              <a:spcAft>
                <a:spcPts val="0"/>
              </a:spcAft>
              <a:buNone/>
            </a:pPr>
            <a:r>
              <a:rPr b="1" lang="en" sz="2400">
                <a:solidFill>
                  <a:schemeClr val="dk1"/>
                </a:solidFill>
                <a:latin typeface="Poiret One"/>
                <a:ea typeface="Poiret One"/>
                <a:cs typeface="Poiret One"/>
                <a:sym typeface="Poiret One"/>
              </a:rPr>
              <a:t>//turn on LED</a:t>
            </a:r>
            <a:endParaRPr b="1" sz="2400">
              <a:solidFill>
                <a:schemeClr val="dk1"/>
              </a:solidFill>
              <a:latin typeface="Poiret One"/>
              <a:ea typeface="Poiret One"/>
              <a:cs typeface="Poiret One"/>
              <a:sym typeface="Poiret One"/>
            </a:endParaRPr>
          </a:p>
          <a:p>
            <a:pPr indent="0" lvl="0" marL="0" rtl="0" algn="r">
              <a:spcBef>
                <a:spcPts val="0"/>
              </a:spcBef>
              <a:spcAft>
                <a:spcPts val="0"/>
              </a:spcAft>
              <a:buNone/>
            </a:pPr>
            <a:r>
              <a:rPr b="1" lang="en" sz="2400">
                <a:solidFill>
                  <a:schemeClr val="dk1"/>
                </a:solidFill>
                <a:latin typeface="Poiret One"/>
                <a:ea typeface="Poiret One"/>
                <a:cs typeface="Poiret One"/>
                <a:sym typeface="Poiret One"/>
              </a:rPr>
              <a:t>}</a:t>
            </a:r>
            <a:endParaRPr>
              <a:latin typeface="Oxygen Light"/>
              <a:ea typeface="Oxygen Light"/>
              <a:cs typeface="Oxygen Light"/>
              <a:sym typeface="Oxygen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7"/>
          <p:cNvSpPr txBox="1"/>
          <p:nvPr>
            <p:ph type="title"/>
          </p:nvPr>
        </p:nvSpPr>
        <p:spPr>
          <a:xfrm>
            <a:off x="720000" y="392150"/>
            <a:ext cx="7704000" cy="45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9. Circuit diagram for servo motor</a:t>
            </a:r>
            <a:endParaRPr/>
          </a:p>
          <a:p>
            <a:pPr indent="0" lvl="0" marL="0" rtl="0" algn="r">
              <a:spcBef>
                <a:spcPts val="0"/>
              </a:spcBef>
              <a:spcAft>
                <a:spcPts val="0"/>
              </a:spcAft>
              <a:buNone/>
            </a:pPr>
            <a:r>
              <a:rPr lang="en"/>
              <a:t>Servo motors are </a:t>
            </a:r>
            <a:endParaRPr/>
          </a:p>
          <a:p>
            <a:pPr indent="0" lvl="0" marL="0" rtl="0" algn="r">
              <a:spcBef>
                <a:spcPts val="0"/>
              </a:spcBef>
              <a:spcAft>
                <a:spcPts val="0"/>
              </a:spcAft>
              <a:buNone/>
            </a:pPr>
            <a:r>
              <a:rPr lang="en"/>
              <a:t>Controlled by</a:t>
            </a:r>
            <a:endParaRPr/>
          </a:p>
          <a:p>
            <a:pPr indent="0" lvl="0" marL="0" rtl="0" algn="r">
              <a:spcBef>
                <a:spcPts val="0"/>
              </a:spcBef>
              <a:spcAft>
                <a:spcPts val="0"/>
              </a:spcAft>
              <a:buNone/>
            </a:pPr>
            <a:r>
              <a:rPr lang="en"/>
              <a:t>Delays.</a:t>
            </a:r>
            <a:endParaRPr/>
          </a:p>
          <a:p>
            <a:pPr indent="0" lvl="0" marL="0" rtl="0" algn="r">
              <a:spcBef>
                <a:spcPts val="0"/>
              </a:spcBef>
              <a:spcAft>
                <a:spcPts val="0"/>
              </a:spcAft>
              <a:buNone/>
            </a:pPr>
            <a:r>
              <a:rPr lang="en"/>
              <a:t>A period of </a:t>
            </a:r>
            <a:endParaRPr/>
          </a:p>
          <a:p>
            <a:pPr indent="0" lvl="0" marL="0" rtl="0" algn="r">
              <a:spcBef>
                <a:spcPts val="0"/>
              </a:spcBef>
              <a:spcAft>
                <a:spcPts val="0"/>
              </a:spcAft>
              <a:buNone/>
            </a:pPr>
            <a:r>
              <a:rPr lang="en"/>
              <a:t>20ms is used.</a:t>
            </a:r>
            <a:endParaRPr/>
          </a:p>
          <a:p>
            <a:pPr indent="0" lvl="0" marL="0" rtl="0" algn="ct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  </a:t>
            </a:r>
            <a:endParaRPr sz="1700"/>
          </a:p>
        </p:txBody>
      </p:sp>
      <p:pic>
        <p:nvPicPr>
          <p:cNvPr id="343" name="Google Shape;343;p57"/>
          <p:cNvPicPr preferRelativeResize="0"/>
          <p:nvPr/>
        </p:nvPicPr>
        <p:blipFill>
          <a:blip r:embed="rId3">
            <a:alphaModFix/>
          </a:blip>
          <a:stretch>
            <a:fillRect/>
          </a:stretch>
        </p:blipFill>
        <p:spPr>
          <a:xfrm>
            <a:off x="720000" y="1038775"/>
            <a:ext cx="5217000" cy="2047875"/>
          </a:xfrm>
          <a:prstGeom prst="rect">
            <a:avLst/>
          </a:prstGeom>
          <a:noFill/>
          <a:ln>
            <a:noFill/>
          </a:ln>
        </p:spPr>
      </p:pic>
      <p:pic>
        <p:nvPicPr>
          <p:cNvPr id="344" name="Google Shape;344;p57"/>
          <p:cNvPicPr preferRelativeResize="0"/>
          <p:nvPr/>
        </p:nvPicPr>
        <p:blipFill>
          <a:blip r:embed="rId4">
            <a:alphaModFix/>
          </a:blip>
          <a:stretch>
            <a:fillRect/>
          </a:stretch>
        </p:blipFill>
        <p:spPr>
          <a:xfrm>
            <a:off x="720000" y="3154000"/>
            <a:ext cx="1605699" cy="1817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8"/>
          <p:cNvSpPr txBox="1"/>
          <p:nvPr>
            <p:ph type="title"/>
          </p:nvPr>
        </p:nvSpPr>
        <p:spPr>
          <a:xfrm>
            <a:off x="720000" y="445025"/>
            <a:ext cx="77040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Circuit diagram for moisture sensor</a:t>
            </a:r>
            <a:endParaRPr/>
          </a:p>
          <a:p>
            <a:pPr indent="0" lvl="0" marL="0" rtl="0" algn="r">
              <a:spcBef>
                <a:spcPts val="0"/>
              </a:spcBef>
              <a:spcAft>
                <a:spcPts val="0"/>
              </a:spcAft>
              <a:buNone/>
            </a:pPr>
            <a:r>
              <a:rPr lang="en"/>
              <a:t> </a:t>
            </a:r>
            <a:endParaRPr/>
          </a:p>
        </p:txBody>
      </p:sp>
      <p:pic>
        <p:nvPicPr>
          <p:cNvPr id="350" name="Google Shape;350;p58"/>
          <p:cNvPicPr preferRelativeResize="0"/>
          <p:nvPr/>
        </p:nvPicPr>
        <p:blipFill>
          <a:blip r:embed="rId3">
            <a:alphaModFix/>
          </a:blip>
          <a:stretch>
            <a:fillRect/>
          </a:stretch>
        </p:blipFill>
        <p:spPr>
          <a:xfrm>
            <a:off x="720000" y="1331075"/>
            <a:ext cx="3888350" cy="2105400"/>
          </a:xfrm>
          <a:prstGeom prst="rect">
            <a:avLst/>
          </a:prstGeom>
          <a:noFill/>
          <a:ln>
            <a:noFill/>
          </a:ln>
        </p:spPr>
      </p:pic>
      <p:sp>
        <p:nvSpPr>
          <p:cNvPr id="351" name="Google Shape;351;p58"/>
          <p:cNvSpPr txBox="1"/>
          <p:nvPr/>
        </p:nvSpPr>
        <p:spPr>
          <a:xfrm>
            <a:off x="5248675" y="1714975"/>
            <a:ext cx="3429000" cy="2986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400">
                <a:solidFill>
                  <a:schemeClr val="dk1"/>
                </a:solidFill>
                <a:latin typeface="Poiret One"/>
                <a:ea typeface="Poiret One"/>
                <a:cs typeface="Poiret One"/>
                <a:sym typeface="Poiret One"/>
              </a:rPr>
              <a:t>if (PortAbits.RA0 = 1){</a:t>
            </a:r>
            <a:endParaRPr b="1" sz="2400">
              <a:solidFill>
                <a:schemeClr val="dk1"/>
              </a:solidFill>
              <a:latin typeface="Poiret One"/>
              <a:ea typeface="Poiret One"/>
              <a:cs typeface="Poiret One"/>
              <a:sym typeface="Poiret One"/>
            </a:endParaRPr>
          </a:p>
          <a:p>
            <a:pPr indent="0" lvl="0" marL="0" rtl="0" algn="r">
              <a:spcBef>
                <a:spcPts val="0"/>
              </a:spcBef>
              <a:spcAft>
                <a:spcPts val="0"/>
              </a:spcAft>
              <a:buNone/>
            </a:pPr>
            <a:r>
              <a:rPr b="1" lang="en" sz="2400">
                <a:solidFill>
                  <a:schemeClr val="dk1"/>
                </a:solidFill>
                <a:latin typeface="Poiret One"/>
                <a:ea typeface="Poiret One"/>
                <a:cs typeface="Poiret One"/>
                <a:sym typeface="Poiret One"/>
              </a:rPr>
              <a:t>//turn on buzzer </a:t>
            </a:r>
            <a:endParaRPr b="1" sz="2400">
              <a:solidFill>
                <a:schemeClr val="dk1"/>
              </a:solidFill>
              <a:latin typeface="Poiret One"/>
              <a:ea typeface="Poiret One"/>
              <a:cs typeface="Poiret One"/>
              <a:sym typeface="Poiret One"/>
            </a:endParaRPr>
          </a:p>
          <a:p>
            <a:pPr indent="0" lvl="0" marL="0" rtl="0" algn="r">
              <a:spcBef>
                <a:spcPts val="0"/>
              </a:spcBef>
              <a:spcAft>
                <a:spcPts val="0"/>
              </a:spcAft>
              <a:buNone/>
            </a:pPr>
            <a:r>
              <a:rPr b="1" lang="en" sz="2400">
                <a:solidFill>
                  <a:schemeClr val="dk1"/>
                </a:solidFill>
                <a:latin typeface="Poiret One"/>
                <a:ea typeface="Poiret One"/>
                <a:cs typeface="Poiret One"/>
                <a:sym typeface="Poiret One"/>
              </a:rPr>
              <a:t>}</a:t>
            </a:r>
            <a:endParaRPr b="1" sz="2400">
              <a:solidFill>
                <a:schemeClr val="dk1"/>
              </a:solidFill>
              <a:latin typeface="Poiret One"/>
              <a:ea typeface="Poiret One"/>
              <a:cs typeface="Poiret One"/>
              <a:sym typeface="Poiret One"/>
            </a:endParaRPr>
          </a:p>
          <a:p>
            <a:pPr indent="0" lvl="0" marL="0" rtl="0" algn="r">
              <a:spcBef>
                <a:spcPts val="0"/>
              </a:spcBef>
              <a:spcAft>
                <a:spcPts val="0"/>
              </a:spcAft>
              <a:buNone/>
            </a:pPr>
            <a:r>
              <a:rPr b="1" lang="en" sz="2400">
                <a:solidFill>
                  <a:schemeClr val="dk1"/>
                </a:solidFill>
                <a:latin typeface="Poiret One"/>
                <a:ea typeface="Poiret One"/>
                <a:cs typeface="Poiret One"/>
                <a:sym typeface="Poiret One"/>
              </a:rPr>
              <a:t>PIC reads logic low when its dry, logic high when its wet.</a:t>
            </a:r>
            <a:endParaRPr b="1" sz="2400">
              <a:solidFill>
                <a:schemeClr val="dk1"/>
              </a:solidFill>
              <a:latin typeface="Poiret One"/>
              <a:ea typeface="Poiret One"/>
              <a:cs typeface="Poiret One"/>
              <a:sym typeface="Poiret One"/>
            </a:endParaRPr>
          </a:p>
          <a:p>
            <a:pPr indent="0" lvl="0" marL="0" rtl="0" algn="ctr">
              <a:spcBef>
                <a:spcPts val="0"/>
              </a:spcBef>
              <a:spcAft>
                <a:spcPts val="0"/>
              </a:spcAft>
              <a:buNone/>
            </a:pPr>
            <a:r>
              <a:rPr b="1" lang="en" sz="2400">
                <a:solidFill>
                  <a:schemeClr val="dk1"/>
                </a:solidFill>
                <a:latin typeface="Poiret One"/>
                <a:ea typeface="Poiret One"/>
                <a:cs typeface="Poiret One"/>
                <a:sym typeface="Poiret One"/>
              </a:rPr>
              <a:t> </a:t>
            </a:r>
            <a:endParaRPr b="1" sz="2400">
              <a:solidFill>
                <a:schemeClr val="dk1"/>
              </a:solidFill>
              <a:latin typeface="Poiret One"/>
              <a:ea typeface="Poiret One"/>
              <a:cs typeface="Poiret One"/>
              <a:sym typeface="Poiret One"/>
            </a:endParaRPr>
          </a:p>
          <a:p>
            <a:pPr indent="0" lvl="0" marL="0" rtl="0" algn="l">
              <a:spcBef>
                <a:spcPts val="0"/>
              </a:spcBef>
              <a:spcAft>
                <a:spcPts val="0"/>
              </a:spcAft>
              <a:buNone/>
            </a:pPr>
            <a:r>
              <a:t/>
            </a:r>
            <a:endParaRPr>
              <a:latin typeface="Oxygen Light"/>
              <a:ea typeface="Oxygen Light"/>
              <a:cs typeface="Oxygen Light"/>
              <a:sym typeface="Oxygen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Circuit diagram for buzzer</a:t>
            </a:r>
            <a:endParaRPr/>
          </a:p>
        </p:txBody>
      </p:sp>
      <p:pic>
        <p:nvPicPr>
          <p:cNvPr id="357" name="Google Shape;357;p59"/>
          <p:cNvPicPr preferRelativeResize="0"/>
          <p:nvPr/>
        </p:nvPicPr>
        <p:blipFill>
          <a:blip r:embed="rId3">
            <a:alphaModFix/>
          </a:blip>
          <a:stretch>
            <a:fillRect/>
          </a:stretch>
        </p:blipFill>
        <p:spPr>
          <a:xfrm>
            <a:off x="2727650" y="1017725"/>
            <a:ext cx="3404017"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720000" y="445025"/>
            <a:ext cx="7704000" cy="451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Logic for Auto-adjusting solar panel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Set RA5 to analog input and use an if else </a:t>
            </a:r>
            <a:r>
              <a:rPr lang="en"/>
              <a:t>statement</a:t>
            </a:r>
            <a:r>
              <a:rPr lang="en"/>
              <a:t> to compare the resistance of the 2 ldrs.</a:t>
            </a:r>
            <a:endParaRPr/>
          </a:p>
          <a:p>
            <a:pPr indent="0" lvl="0" marL="0" rtl="0" algn="l">
              <a:spcBef>
                <a:spcPts val="0"/>
              </a:spcBef>
              <a:spcAft>
                <a:spcPts val="0"/>
              </a:spcAft>
              <a:buNone/>
            </a:pPr>
            <a:r>
              <a:rPr lang="en"/>
              <a:t>Otherwise we can use arduino to control the servo motor for the auto adjusting solar panels.</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ph type="title"/>
          </p:nvPr>
        </p:nvSpPr>
        <p:spPr>
          <a:xfrm>
            <a:off x="3732172" y="2117000"/>
            <a:ext cx="4691700" cy="106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Insights Gained</a:t>
            </a:r>
            <a:endParaRPr/>
          </a:p>
          <a:p>
            <a:pPr indent="0" lvl="0" marL="0" rtl="0" algn="r">
              <a:spcBef>
                <a:spcPts val="0"/>
              </a:spcBef>
              <a:spcAft>
                <a:spcPts val="0"/>
              </a:spcAft>
              <a:buNone/>
            </a:pPr>
            <a:r>
              <a:rPr lang="en"/>
              <a:t>Light Poverty </a:t>
            </a:r>
            <a:endParaRPr/>
          </a:p>
        </p:txBody>
      </p:sp>
      <p:sp>
        <p:nvSpPr>
          <p:cNvPr id="176" name="Google Shape;176;p34"/>
          <p:cNvSpPr txBox="1"/>
          <p:nvPr>
            <p:ph idx="2" type="title"/>
          </p:nvPr>
        </p:nvSpPr>
        <p:spPr>
          <a:xfrm>
            <a:off x="5044825" y="949375"/>
            <a:ext cx="3285000" cy="126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1"/>
          <p:cNvSpPr txBox="1"/>
          <p:nvPr>
            <p:ph type="title"/>
          </p:nvPr>
        </p:nvSpPr>
        <p:spPr>
          <a:xfrm>
            <a:off x="720000" y="445025"/>
            <a:ext cx="7704000" cy="45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 Implementation Plan</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sz="1200"/>
              <a:t>  </a:t>
            </a:r>
            <a:endParaRPr sz="1200"/>
          </a:p>
        </p:txBody>
      </p:sp>
      <p:graphicFrame>
        <p:nvGraphicFramePr>
          <p:cNvPr id="368" name="Google Shape;368;p61"/>
          <p:cNvGraphicFramePr/>
          <p:nvPr/>
        </p:nvGraphicFramePr>
        <p:xfrm>
          <a:off x="952500" y="1047750"/>
          <a:ext cx="3000000" cy="3000000"/>
        </p:xfrm>
        <a:graphic>
          <a:graphicData uri="http://schemas.openxmlformats.org/drawingml/2006/table">
            <a:tbl>
              <a:tblPr>
                <a:noFill/>
                <a:tableStyleId>{62413D22-FF42-4FF6-97D7-4E1976081881}</a:tableStyleId>
              </a:tblPr>
              <a:tblGrid>
                <a:gridCol w="3619500"/>
                <a:gridCol w="3619500"/>
              </a:tblGrid>
              <a:tr h="381000">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Week 11</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Material Acquisition</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Week 12</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Testing of sensors &amp; evaluation of idea</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Week 13</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Coding/Assembly</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Week 14</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Coding/Assembly</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Week 15</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Assembly</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Week 16</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Assembly</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Week 17</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Troubleshooting / Submission</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Week 18</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Troubleshooting / Submission</a:t>
                      </a:r>
                      <a:endParaRPr>
                        <a:solidFill>
                          <a:schemeClr val="dk1"/>
                        </a:solidFill>
                        <a:latin typeface="Quicksand"/>
                        <a:ea typeface="Quicksand"/>
                        <a:cs typeface="Quicksand"/>
                        <a:sym typeface="Quicksa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txBox="1"/>
          <p:nvPr>
            <p:ph type="title"/>
          </p:nvPr>
        </p:nvSpPr>
        <p:spPr>
          <a:xfrm>
            <a:off x="720000" y="445025"/>
            <a:ext cx="7704000" cy="45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11. Possible limitations</a:t>
            </a:r>
            <a:endParaRPr/>
          </a:p>
          <a:p>
            <a:pPr indent="0" lvl="0" marL="0" rtl="0" algn="ctr">
              <a:spcBef>
                <a:spcPts val="0"/>
              </a:spcBef>
              <a:spcAft>
                <a:spcPts val="0"/>
              </a:spcAft>
              <a:buNone/>
            </a:pPr>
            <a:r>
              <a:t/>
            </a:r>
            <a:endParaRPr/>
          </a:p>
          <a:p>
            <a:pPr indent="-317500" lvl="0" marL="457200" rtl="0" algn="l">
              <a:spcBef>
                <a:spcPts val="0"/>
              </a:spcBef>
              <a:spcAft>
                <a:spcPts val="0"/>
              </a:spcAft>
              <a:buSzPts val="1400"/>
              <a:buAutoNum type="arabicPeriod"/>
            </a:pPr>
            <a:r>
              <a:rPr lang="en" sz="1400"/>
              <a:t>Our project prototype is small and might not be able to provide enough light for the communities that requires our project.</a:t>
            </a:r>
            <a:endParaRPr sz="1400"/>
          </a:p>
          <a:p>
            <a:pPr indent="0" lvl="0" marL="457200" rtl="0" algn="l">
              <a:spcBef>
                <a:spcPts val="0"/>
              </a:spcBef>
              <a:spcAft>
                <a:spcPts val="0"/>
              </a:spcAft>
              <a:buNone/>
            </a:pPr>
            <a:r>
              <a:rPr lang="en" sz="1400">
                <a:latin typeface="Oxygen"/>
                <a:ea typeface="Oxygen"/>
                <a:cs typeface="Oxygen"/>
                <a:sym typeface="Oxygen"/>
              </a:rPr>
              <a:t>Possible solution: we can implement larger leds &amp; more leds to provide more light.</a:t>
            </a:r>
            <a:endParaRPr sz="1400">
              <a:latin typeface="Oxygen"/>
              <a:ea typeface="Oxygen"/>
              <a:cs typeface="Oxygen"/>
              <a:sym typeface="Oxygen"/>
            </a:endParaRPr>
          </a:p>
          <a:p>
            <a:pPr indent="-317500" lvl="0" marL="457200" rtl="0" algn="l">
              <a:spcBef>
                <a:spcPts val="0"/>
              </a:spcBef>
              <a:spcAft>
                <a:spcPts val="0"/>
              </a:spcAft>
              <a:buSzPts val="1400"/>
              <a:buAutoNum type="arabicPeriod"/>
            </a:pPr>
            <a:r>
              <a:rPr lang="en" sz="1400"/>
              <a:t>If our system were to fail, fixing the components and troubleshooting would be difficult as these communities do not readily have access to internet. Mailing services and shops that sell replacements would also be difficult to find.</a:t>
            </a:r>
            <a:endParaRPr sz="1400"/>
          </a:p>
          <a:p>
            <a:pPr indent="0" lvl="0" marL="457200" rtl="0" algn="l">
              <a:spcBef>
                <a:spcPts val="0"/>
              </a:spcBef>
              <a:spcAft>
                <a:spcPts val="0"/>
              </a:spcAft>
              <a:buNone/>
            </a:pPr>
            <a:r>
              <a:rPr lang="en" sz="1400">
                <a:latin typeface="Oxygen"/>
                <a:ea typeface="Oxygen"/>
                <a:cs typeface="Oxygen"/>
                <a:sym typeface="Oxygen"/>
              </a:rPr>
              <a:t>Possible solution: we can train locals to be able to troubleshoot our devices and make components more accessible </a:t>
            </a:r>
            <a:endParaRPr sz="1400">
              <a:latin typeface="Oxygen"/>
              <a:ea typeface="Oxygen"/>
              <a:cs typeface="Oxygen"/>
              <a:sym typeface="Oxygen"/>
            </a:endParaRPr>
          </a:p>
          <a:p>
            <a:pPr indent="-317500" lvl="0" marL="457200" rtl="0" algn="l">
              <a:spcBef>
                <a:spcPts val="0"/>
              </a:spcBef>
              <a:spcAft>
                <a:spcPts val="0"/>
              </a:spcAft>
              <a:buSzPts val="1400"/>
              <a:buAutoNum type="arabicPeriod"/>
            </a:pPr>
            <a:r>
              <a:rPr lang="en" sz="1400"/>
              <a:t>The power generated by our solar panel might not be enough for these communities.</a:t>
            </a:r>
            <a:endParaRPr sz="1400"/>
          </a:p>
          <a:p>
            <a:pPr indent="0" lvl="0" marL="457200" rtl="0" algn="l">
              <a:spcBef>
                <a:spcPts val="0"/>
              </a:spcBef>
              <a:spcAft>
                <a:spcPts val="0"/>
              </a:spcAft>
              <a:buNone/>
            </a:pPr>
            <a:r>
              <a:rPr lang="en" sz="1400">
                <a:latin typeface="Oxygen"/>
                <a:ea typeface="Oxygen"/>
                <a:cs typeface="Oxygen"/>
                <a:sym typeface="Oxygen"/>
              </a:rPr>
              <a:t>Possible solution: we can implement larger solar panels &amp; larger batteries to acquire more power</a:t>
            </a:r>
            <a:endParaRPr sz="1400">
              <a:latin typeface="Oxygen"/>
              <a:ea typeface="Oxygen"/>
              <a:cs typeface="Oxygen"/>
              <a:sym typeface="Oxygen"/>
            </a:endParaRPr>
          </a:p>
          <a:p>
            <a:pPr indent="0" lvl="0" marL="0" rtl="0" algn="l">
              <a:spcBef>
                <a:spcPts val="0"/>
              </a:spcBef>
              <a:spcAft>
                <a:spcPts val="0"/>
              </a:spcAft>
              <a:buNone/>
            </a:pPr>
            <a:r>
              <a:t/>
            </a:r>
            <a:endParaRPr sz="1200">
              <a:latin typeface="Oxygen"/>
              <a:ea typeface="Oxygen"/>
              <a:cs typeface="Oxygen"/>
              <a:sym typeface="Oxygen"/>
            </a:endParaRPr>
          </a:p>
          <a:p>
            <a:pPr indent="0" lvl="0" marL="0" rtl="0" algn="l">
              <a:spcBef>
                <a:spcPts val="0"/>
              </a:spcBef>
              <a:spcAft>
                <a:spcPts val="0"/>
              </a:spcAft>
              <a:buNone/>
            </a:pPr>
            <a:r>
              <a:rPr lang="en" sz="1200"/>
              <a:t>  </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3"/>
          <p:cNvSpPr txBox="1"/>
          <p:nvPr>
            <p:ph type="title"/>
          </p:nvPr>
        </p:nvSpPr>
        <p:spPr>
          <a:xfrm>
            <a:off x="720000" y="445025"/>
            <a:ext cx="7704000" cy="44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12. Future implementations </a:t>
            </a:r>
            <a:endParaRPr/>
          </a:p>
          <a:p>
            <a:pPr indent="0" lvl="0" marL="0" rtl="0" algn="ctr">
              <a:spcBef>
                <a:spcPts val="0"/>
              </a:spcBef>
              <a:spcAft>
                <a:spcPts val="0"/>
              </a:spcAft>
              <a:buNone/>
            </a:pPr>
            <a:r>
              <a:t/>
            </a:r>
            <a:endParaRPr/>
          </a:p>
          <a:p>
            <a:pPr indent="-336550" lvl="0" marL="457200" rtl="0" algn="l">
              <a:spcBef>
                <a:spcPts val="0"/>
              </a:spcBef>
              <a:spcAft>
                <a:spcPts val="0"/>
              </a:spcAft>
              <a:buSzPts val="1700"/>
              <a:buAutoNum type="arabicPeriod"/>
            </a:pPr>
            <a:r>
              <a:rPr lang="en" sz="1700"/>
              <a:t>We can make extra modules to help improve quality of life. Some examples include: heater modules for colder climate regions, fan module to cool people etc;</a:t>
            </a:r>
            <a:endParaRPr sz="1700"/>
          </a:p>
          <a:p>
            <a:pPr indent="-336550" lvl="0" marL="457200" rtl="0" algn="l">
              <a:spcBef>
                <a:spcPts val="0"/>
              </a:spcBef>
              <a:spcAft>
                <a:spcPts val="0"/>
              </a:spcAft>
              <a:buSzPts val="1700"/>
              <a:buAutoNum type="arabicPeriod"/>
            </a:pPr>
            <a:r>
              <a:rPr lang="en" sz="1700"/>
              <a:t>We can increase the scale of the solar panel system and implement it in </a:t>
            </a:r>
            <a:r>
              <a:rPr lang="en" sz="1700"/>
              <a:t>solar</a:t>
            </a:r>
            <a:r>
              <a:rPr lang="en" sz="1700"/>
              <a:t> power farms. Large scale solar power farms will benefit from this more than smaller solar power farms. </a:t>
            </a:r>
            <a:endParaRPr sz="1700"/>
          </a:p>
          <a:p>
            <a:pPr indent="0" lvl="0" marL="457200" rtl="0" algn="l">
              <a:spcBef>
                <a:spcPts val="0"/>
              </a:spcBef>
              <a:spcAft>
                <a:spcPts val="0"/>
              </a:spcAft>
              <a:buNone/>
            </a:pPr>
            <a:r>
              <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ph type="title"/>
          </p:nvPr>
        </p:nvSpPr>
        <p:spPr>
          <a:xfrm>
            <a:off x="720000" y="2025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THANK YOU!</a:t>
            </a:r>
            <a:endParaRPr sz="5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p:nvPr/>
        </p:nvSpPr>
        <p:spPr>
          <a:xfrm rot="10800000">
            <a:off x="-10193962" y="-4404443"/>
            <a:ext cx="97828" cy="71043"/>
          </a:xfrm>
          <a:custGeom>
            <a:rect b="b" l="l" r="r" t="t"/>
            <a:pathLst>
              <a:path extrusionOk="0" h="7909" w="10891">
                <a:moveTo>
                  <a:pt x="1188" y="1567"/>
                </a:moveTo>
                <a:lnTo>
                  <a:pt x="1289" y="1580"/>
                </a:lnTo>
                <a:lnTo>
                  <a:pt x="1390" y="1592"/>
                </a:lnTo>
                <a:lnTo>
                  <a:pt x="1516" y="1618"/>
                </a:lnTo>
                <a:lnTo>
                  <a:pt x="1643" y="1668"/>
                </a:lnTo>
                <a:lnTo>
                  <a:pt x="1782" y="1719"/>
                </a:lnTo>
                <a:lnTo>
                  <a:pt x="1946" y="1794"/>
                </a:lnTo>
                <a:lnTo>
                  <a:pt x="2034" y="1908"/>
                </a:lnTo>
                <a:lnTo>
                  <a:pt x="2123" y="2009"/>
                </a:lnTo>
                <a:lnTo>
                  <a:pt x="2199" y="2136"/>
                </a:lnTo>
                <a:lnTo>
                  <a:pt x="2274" y="2249"/>
                </a:lnTo>
                <a:lnTo>
                  <a:pt x="2337" y="2376"/>
                </a:lnTo>
                <a:lnTo>
                  <a:pt x="2401" y="2502"/>
                </a:lnTo>
                <a:lnTo>
                  <a:pt x="2451" y="2628"/>
                </a:lnTo>
                <a:lnTo>
                  <a:pt x="2489" y="2767"/>
                </a:lnTo>
                <a:lnTo>
                  <a:pt x="2578" y="3020"/>
                </a:lnTo>
                <a:lnTo>
                  <a:pt x="2653" y="3285"/>
                </a:lnTo>
                <a:lnTo>
                  <a:pt x="2716" y="3550"/>
                </a:lnTo>
                <a:lnTo>
                  <a:pt x="2767" y="3816"/>
                </a:lnTo>
                <a:lnTo>
                  <a:pt x="2805" y="4081"/>
                </a:lnTo>
                <a:lnTo>
                  <a:pt x="2843" y="4359"/>
                </a:lnTo>
                <a:lnTo>
                  <a:pt x="2881" y="4889"/>
                </a:lnTo>
                <a:lnTo>
                  <a:pt x="2893" y="4990"/>
                </a:lnTo>
                <a:lnTo>
                  <a:pt x="2931" y="5066"/>
                </a:lnTo>
                <a:lnTo>
                  <a:pt x="2982" y="5129"/>
                </a:lnTo>
                <a:lnTo>
                  <a:pt x="3032" y="5193"/>
                </a:lnTo>
                <a:lnTo>
                  <a:pt x="3057" y="5208"/>
                </a:lnTo>
                <a:lnTo>
                  <a:pt x="3057" y="5208"/>
                </a:lnTo>
                <a:lnTo>
                  <a:pt x="2994" y="5231"/>
                </a:lnTo>
                <a:lnTo>
                  <a:pt x="2843" y="5294"/>
                </a:lnTo>
                <a:lnTo>
                  <a:pt x="2679" y="5369"/>
                </a:lnTo>
                <a:lnTo>
                  <a:pt x="2620" y="5404"/>
                </a:lnTo>
                <a:lnTo>
                  <a:pt x="2620" y="5404"/>
                </a:lnTo>
                <a:lnTo>
                  <a:pt x="2274" y="4978"/>
                </a:lnTo>
                <a:lnTo>
                  <a:pt x="1895" y="4498"/>
                </a:lnTo>
                <a:lnTo>
                  <a:pt x="1554" y="4005"/>
                </a:lnTo>
                <a:lnTo>
                  <a:pt x="1390" y="3752"/>
                </a:lnTo>
                <a:lnTo>
                  <a:pt x="1226" y="3500"/>
                </a:lnTo>
                <a:lnTo>
                  <a:pt x="1112" y="3348"/>
                </a:lnTo>
                <a:lnTo>
                  <a:pt x="1011" y="3171"/>
                </a:lnTo>
                <a:lnTo>
                  <a:pt x="923" y="2982"/>
                </a:lnTo>
                <a:lnTo>
                  <a:pt x="847" y="2792"/>
                </a:lnTo>
                <a:lnTo>
                  <a:pt x="784" y="2590"/>
                </a:lnTo>
                <a:lnTo>
                  <a:pt x="746" y="2401"/>
                </a:lnTo>
                <a:lnTo>
                  <a:pt x="720" y="2211"/>
                </a:lnTo>
                <a:lnTo>
                  <a:pt x="720" y="2047"/>
                </a:lnTo>
                <a:lnTo>
                  <a:pt x="733" y="1959"/>
                </a:lnTo>
                <a:lnTo>
                  <a:pt x="746" y="1895"/>
                </a:lnTo>
                <a:lnTo>
                  <a:pt x="771" y="1820"/>
                </a:lnTo>
                <a:lnTo>
                  <a:pt x="809" y="1757"/>
                </a:lnTo>
                <a:lnTo>
                  <a:pt x="847" y="1706"/>
                </a:lnTo>
                <a:lnTo>
                  <a:pt x="897" y="1655"/>
                </a:lnTo>
                <a:lnTo>
                  <a:pt x="960" y="1618"/>
                </a:lnTo>
                <a:lnTo>
                  <a:pt x="1024" y="1592"/>
                </a:lnTo>
                <a:lnTo>
                  <a:pt x="1099" y="1580"/>
                </a:lnTo>
                <a:lnTo>
                  <a:pt x="1188" y="1567"/>
                </a:lnTo>
                <a:close/>
                <a:moveTo>
                  <a:pt x="4498" y="759"/>
                </a:moveTo>
                <a:lnTo>
                  <a:pt x="4536" y="784"/>
                </a:lnTo>
                <a:lnTo>
                  <a:pt x="4586" y="809"/>
                </a:lnTo>
                <a:lnTo>
                  <a:pt x="4637" y="847"/>
                </a:lnTo>
                <a:lnTo>
                  <a:pt x="4675" y="898"/>
                </a:lnTo>
                <a:lnTo>
                  <a:pt x="4763" y="1011"/>
                </a:lnTo>
                <a:lnTo>
                  <a:pt x="4839" y="1163"/>
                </a:lnTo>
                <a:lnTo>
                  <a:pt x="4902" y="1327"/>
                </a:lnTo>
                <a:lnTo>
                  <a:pt x="4965" y="1504"/>
                </a:lnTo>
                <a:lnTo>
                  <a:pt x="5066" y="1832"/>
                </a:lnTo>
                <a:lnTo>
                  <a:pt x="5130" y="2085"/>
                </a:lnTo>
                <a:lnTo>
                  <a:pt x="5155" y="2199"/>
                </a:lnTo>
                <a:lnTo>
                  <a:pt x="5155" y="2502"/>
                </a:lnTo>
                <a:lnTo>
                  <a:pt x="5130" y="2792"/>
                </a:lnTo>
                <a:lnTo>
                  <a:pt x="5104" y="3096"/>
                </a:lnTo>
                <a:lnTo>
                  <a:pt x="5066" y="3399"/>
                </a:lnTo>
                <a:lnTo>
                  <a:pt x="5016" y="3715"/>
                </a:lnTo>
                <a:lnTo>
                  <a:pt x="4967" y="4018"/>
                </a:lnTo>
                <a:lnTo>
                  <a:pt x="4940" y="4131"/>
                </a:lnTo>
                <a:lnTo>
                  <a:pt x="4826" y="4662"/>
                </a:lnTo>
                <a:lnTo>
                  <a:pt x="4814" y="4763"/>
                </a:lnTo>
                <a:lnTo>
                  <a:pt x="4826" y="4852"/>
                </a:lnTo>
                <a:lnTo>
                  <a:pt x="4852" y="4927"/>
                </a:lnTo>
                <a:lnTo>
                  <a:pt x="4889" y="4990"/>
                </a:lnTo>
                <a:lnTo>
                  <a:pt x="4940" y="5054"/>
                </a:lnTo>
                <a:lnTo>
                  <a:pt x="5003" y="5092"/>
                </a:lnTo>
                <a:lnTo>
                  <a:pt x="5066" y="5129"/>
                </a:lnTo>
                <a:lnTo>
                  <a:pt x="5142" y="5155"/>
                </a:lnTo>
                <a:lnTo>
                  <a:pt x="5218" y="5167"/>
                </a:lnTo>
                <a:lnTo>
                  <a:pt x="5294" y="5167"/>
                </a:lnTo>
                <a:lnTo>
                  <a:pt x="5370" y="5155"/>
                </a:lnTo>
                <a:lnTo>
                  <a:pt x="5433" y="5117"/>
                </a:lnTo>
                <a:lnTo>
                  <a:pt x="5509" y="5079"/>
                </a:lnTo>
                <a:lnTo>
                  <a:pt x="5559" y="5016"/>
                </a:lnTo>
                <a:lnTo>
                  <a:pt x="5610" y="4940"/>
                </a:lnTo>
                <a:lnTo>
                  <a:pt x="5635" y="4852"/>
                </a:lnTo>
                <a:lnTo>
                  <a:pt x="5761" y="4334"/>
                </a:lnTo>
                <a:lnTo>
                  <a:pt x="5790" y="4175"/>
                </a:lnTo>
                <a:lnTo>
                  <a:pt x="5790" y="4175"/>
                </a:lnTo>
                <a:lnTo>
                  <a:pt x="5862" y="3929"/>
                </a:lnTo>
                <a:lnTo>
                  <a:pt x="5963" y="3626"/>
                </a:lnTo>
                <a:lnTo>
                  <a:pt x="6064" y="3323"/>
                </a:lnTo>
                <a:lnTo>
                  <a:pt x="6191" y="3032"/>
                </a:lnTo>
                <a:lnTo>
                  <a:pt x="6317" y="2742"/>
                </a:lnTo>
                <a:lnTo>
                  <a:pt x="6456" y="2451"/>
                </a:lnTo>
                <a:lnTo>
                  <a:pt x="6519" y="2338"/>
                </a:lnTo>
                <a:lnTo>
                  <a:pt x="6582" y="2211"/>
                </a:lnTo>
                <a:lnTo>
                  <a:pt x="6658" y="2098"/>
                </a:lnTo>
                <a:lnTo>
                  <a:pt x="6734" y="1984"/>
                </a:lnTo>
                <a:lnTo>
                  <a:pt x="6822" y="1870"/>
                </a:lnTo>
                <a:lnTo>
                  <a:pt x="6911" y="1782"/>
                </a:lnTo>
                <a:lnTo>
                  <a:pt x="7012" y="1719"/>
                </a:lnTo>
                <a:lnTo>
                  <a:pt x="7100" y="1668"/>
                </a:lnTo>
                <a:lnTo>
                  <a:pt x="7189" y="1655"/>
                </a:lnTo>
                <a:lnTo>
                  <a:pt x="7227" y="1655"/>
                </a:lnTo>
                <a:lnTo>
                  <a:pt x="7277" y="1668"/>
                </a:lnTo>
                <a:lnTo>
                  <a:pt x="7315" y="1693"/>
                </a:lnTo>
                <a:lnTo>
                  <a:pt x="7353" y="1719"/>
                </a:lnTo>
                <a:lnTo>
                  <a:pt x="7391" y="1757"/>
                </a:lnTo>
                <a:lnTo>
                  <a:pt x="7416" y="1807"/>
                </a:lnTo>
                <a:lnTo>
                  <a:pt x="7479" y="1946"/>
                </a:lnTo>
                <a:lnTo>
                  <a:pt x="7530" y="2136"/>
                </a:lnTo>
                <a:lnTo>
                  <a:pt x="7555" y="2363"/>
                </a:lnTo>
                <a:lnTo>
                  <a:pt x="7568" y="2666"/>
                </a:lnTo>
                <a:lnTo>
                  <a:pt x="7543" y="2818"/>
                </a:lnTo>
                <a:lnTo>
                  <a:pt x="7492" y="2969"/>
                </a:lnTo>
                <a:lnTo>
                  <a:pt x="7441" y="3121"/>
                </a:lnTo>
                <a:lnTo>
                  <a:pt x="7378" y="3272"/>
                </a:lnTo>
                <a:lnTo>
                  <a:pt x="7227" y="3563"/>
                </a:lnTo>
                <a:lnTo>
                  <a:pt x="7062" y="3841"/>
                </a:lnTo>
                <a:lnTo>
                  <a:pt x="6886" y="4157"/>
                </a:lnTo>
                <a:lnTo>
                  <a:pt x="6671" y="4460"/>
                </a:lnTo>
                <a:lnTo>
                  <a:pt x="6456" y="4750"/>
                </a:lnTo>
                <a:lnTo>
                  <a:pt x="6229" y="5041"/>
                </a:lnTo>
                <a:lnTo>
                  <a:pt x="6178" y="5117"/>
                </a:lnTo>
                <a:lnTo>
                  <a:pt x="6140" y="5205"/>
                </a:lnTo>
                <a:lnTo>
                  <a:pt x="6128" y="5281"/>
                </a:lnTo>
                <a:lnTo>
                  <a:pt x="6128" y="5357"/>
                </a:lnTo>
                <a:lnTo>
                  <a:pt x="6153" y="5433"/>
                </a:lnTo>
                <a:lnTo>
                  <a:pt x="6178" y="5496"/>
                </a:lnTo>
                <a:lnTo>
                  <a:pt x="6216" y="5572"/>
                </a:lnTo>
                <a:lnTo>
                  <a:pt x="6267" y="5622"/>
                </a:lnTo>
                <a:lnTo>
                  <a:pt x="6317" y="5673"/>
                </a:lnTo>
                <a:lnTo>
                  <a:pt x="6393" y="5698"/>
                </a:lnTo>
                <a:lnTo>
                  <a:pt x="6456" y="5723"/>
                </a:lnTo>
                <a:lnTo>
                  <a:pt x="6532" y="5736"/>
                </a:lnTo>
                <a:lnTo>
                  <a:pt x="6608" y="5736"/>
                </a:lnTo>
                <a:lnTo>
                  <a:pt x="6683" y="5711"/>
                </a:lnTo>
                <a:lnTo>
                  <a:pt x="6759" y="5673"/>
                </a:lnTo>
                <a:lnTo>
                  <a:pt x="6835" y="5609"/>
                </a:lnTo>
                <a:lnTo>
                  <a:pt x="7265" y="5180"/>
                </a:lnTo>
                <a:lnTo>
                  <a:pt x="7694" y="4776"/>
                </a:lnTo>
                <a:lnTo>
                  <a:pt x="7922" y="4586"/>
                </a:lnTo>
                <a:lnTo>
                  <a:pt x="8149" y="4397"/>
                </a:lnTo>
                <a:lnTo>
                  <a:pt x="8402" y="4207"/>
                </a:lnTo>
                <a:lnTo>
                  <a:pt x="8654" y="4030"/>
                </a:lnTo>
                <a:lnTo>
                  <a:pt x="8831" y="3967"/>
                </a:lnTo>
                <a:lnTo>
                  <a:pt x="8995" y="3904"/>
                </a:lnTo>
                <a:lnTo>
                  <a:pt x="9147" y="3866"/>
                </a:lnTo>
                <a:lnTo>
                  <a:pt x="9286" y="3828"/>
                </a:lnTo>
                <a:lnTo>
                  <a:pt x="9412" y="3803"/>
                </a:lnTo>
                <a:lnTo>
                  <a:pt x="9539" y="3790"/>
                </a:lnTo>
                <a:lnTo>
                  <a:pt x="9640" y="3790"/>
                </a:lnTo>
                <a:lnTo>
                  <a:pt x="9728" y="3803"/>
                </a:lnTo>
                <a:lnTo>
                  <a:pt x="9817" y="3828"/>
                </a:lnTo>
                <a:lnTo>
                  <a:pt x="9892" y="3854"/>
                </a:lnTo>
                <a:lnTo>
                  <a:pt x="9956" y="3879"/>
                </a:lnTo>
                <a:lnTo>
                  <a:pt x="10006" y="3917"/>
                </a:lnTo>
                <a:lnTo>
                  <a:pt x="10044" y="3967"/>
                </a:lnTo>
                <a:lnTo>
                  <a:pt x="10082" y="4018"/>
                </a:lnTo>
                <a:lnTo>
                  <a:pt x="10107" y="4081"/>
                </a:lnTo>
                <a:lnTo>
                  <a:pt x="10132" y="4131"/>
                </a:lnTo>
                <a:lnTo>
                  <a:pt x="10132" y="4207"/>
                </a:lnTo>
                <a:lnTo>
                  <a:pt x="10132" y="4270"/>
                </a:lnTo>
                <a:lnTo>
                  <a:pt x="10120" y="4409"/>
                </a:lnTo>
                <a:lnTo>
                  <a:pt x="10069" y="4561"/>
                </a:lnTo>
                <a:lnTo>
                  <a:pt x="9993" y="4700"/>
                </a:lnTo>
                <a:lnTo>
                  <a:pt x="9905" y="4839"/>
                </a:lnTo>
                <a:lnTo>
                  <a:pt x="9791" y="4965"/>
                </a:lnTo>
                <a:lnTo>
                  <a:pt x="9665" y="5066"/>
                </a:lnTo>
                <a:lnTo>
                  <a:pt x="9513" y="5155"/>
                </a:lnTo>
                <a:lnTo>
                  <a:pt x="9324" y="5268"/>
                </a:lnTo>
                <a:lnTo>
                  <a:pt x="9122" y="5369"/>
                </a:lnTo>
                <a:lnTo>
                  <a:pt x="8920" y="5458"/>
                </a:lnTo>
                <a:lnTo>
                  <a:pt x="8705" y="5546"/>
                </a:lnTo>
                <a:lnTo>
                  <a:pt x="8452" y="5647"/>
                </a:lnTo>
                <a:lnTo>
                  <a:pt x="8187" y="5736"/>
                </a:lnTo>
                <a:lnTo>
                  <a:pt x="7922" y="5824"/>
                </a:lnTo>
                <a:lnTo>
                  <a:pt x="7656" y="5900"/>
                </a:lnTo>
                <a:lnTo>
                  <a:pt x="7126" y="6039"/>
                </a:lnTo>
                <a:lnTo>
                  <a:pt x="6595" y="6153"/>
                </a:lnTo>
                <a:lnTo>
                  <a:pt x="6519" y="6178"/>
                </a:lnTo>
                <a:lnTo>
                  <a:pt x="6431" y="6191"/>
                </a:lnTo>
                <a:lnTo>
                  <a:pt x="6355" y="6228"/>
                </a:lnTo>
                <a:lnTo>
                  <a:pt x="6330" y="6254"/>
                </a:lnTo>
                <a:lnTo>
                  <a:pt x="6325" y="6258"/>
                </a:lnTo>
                <a:lnTo>
                  <a:pt x="6325" y="6258"/>
                </a:lnTo>
                <a:lnTo>
                  <a:pt x="6330" y="6241"/>
                </a:lnTo>
                <a:lnTo>
                  <a:pt x="6342" y="6191"/>
                </a:lnTo>
                <a:lnTo>
                  <a:pt x="6355" y="6140"/>
                </a:lnTo>
                <a:lnTo>
                  <a:pt x="6342" y="6077"/>
                </a:lnTo>
                <a:lnTo>
                  <a:pt x="6330" y="6026"/>
                </a:lnTo>
                <a:lnTo>
                  <a:pt x="6304" y="5976"/>
                </a:lnTo>
                <a:lnTo>
                  <a:pt x="6267" y="5925"/>
                </a:lnTo>
                <a:lnTo>
                  <a:pt x="6216" y="5887"/>
                </a:lnTo>
                <a:lnTo>
                  <a:pt x="5850" y="5660"/>
                </a:lnTo>
                <a:lnTo>
                  <a:pt x="5660" y="5559"/>
                </a:lnTo>
                <a:lnTo>
                  <a:pt x="5483" y="5458"/>
                </a:lnTo>
                <a:lnTo>
                  <a:pt x="5294" y="5369"/>
                </a:lnTo>
                <a:lnTo>
                  <a:pt x="5117" y="5294"/>
                </a:lnTo>
                <a:lnTo>
                  <a:pt x="4927" y="5231"/>
                </a:lnTo>
                <a:lnTo>
                  <a:pt x="4738" y="5167"/>
                </a:lnTo>
                <a:lnTo>
                  <a:pt x="4548" y="5129"/>
                </a:lnTo>
                <a:lnTo>
                  <a:pt x="4359" y="5092"/>
                </a:lnTo>
                <a:lnTo>
                  <a:pt x="4157" y="5066"/>
                </a:lnTo>
                <a:lnTo>
                  <a:pt x="3967" y="5066"/>
                </a:lnTo>
                <a:lnTo>
                  <a:pt x="3765" y="5079"/>
                </a:lnTo>
                <a:lnTo>
                  <a:pt x="3674" y="5084"/>
                </a:lnTo>
                <a:lnTo>
                  <a:pt x="3674" y="5084"/>
                </a:lnTo>
                <a:lnTo>
                  <a:pt x="3702" y="5028"/>
                </a:lnTo>
                <a:lnTo>
                  <a:pt x="3715" y="4953"/>
                </a:lnTo>
                <a:lnTo>
                  <a:pt x="3727" y="4852"/>
                </a:lnTo>
                <a:lnTo>
                  <a:pt x="3689" y="4391"/>
                </a:lnTo>
                <a:lnTo>
                  <a:pt x="3677" y="3942"/>
                </a:lnTo>
                <a:lnTo>
                  <a:pt x="3664" y="3475"/>
                </a:lnTo>
                <a:lnTo>
                  <a:pt x="3689" y="3007"/>
                </a:lnTo>
                <a:lnTo>
                  <a:pt x="3727" y="2540"/>
                </a:lnTo>
                <a:lnTo>
                  <a:pt x="3765" y="2312"/>
                </a:lnTo>
                <a:lnTo>
                  <a:pt x="3803" y="2085"/>
                </a:lnTo>
                <a:lnTo>
                  <a:pt x="3854" y="1870"/>
                </a:lnTo>
                <a:lnTo>
                  <a:pt x="3917" y="1643"/>
                </a:lnTo>
                <a:lnTo>
                  <a:pt x="3980" y="1428"/>
                </a:lnTo>
                <a:lnTo>
                  <a:pt x="4068" y="1213"/>
                </a:lnTo>
                <a:lnTo>
                  <a:pt x="4119" y="1100"/>
                </a:lnTo>
                <a:lnTo>
                  <a:pt x="4182" y="986"/>
                </a:lnTo>
                <a:lnTo>
                  <a:pt x="4233" y="910"/>
                </a:lnTo>
                <a:lnTo>
                  <a:pt x="4283" y="847"/>
                </a:lnTo>
                <a:lnTo>
                  <a:pt x="4346" y="796"/>
                </a:lnTo>
                <a:lnTo>
                  <a:pt x="4397" y="771"/>
                </a:lnTo>
                <a:lnTo>
                  <a:pt x="4447" y="759"/>
                </a:lnTo>
                <a:close/>
                <a:moveTo>
                  <a:pt x="4182" y="5711"/>
                </a:moveTo>
                <a:lnTo>
                  <a:pt x="4346" y="5736"/>
                </a:lnTo>
                <a:lnTo>
                  <a:pt x="4523" y="5761"/>
                </a:lnTo>
                <a:lnTo>
                  <a:pt x="4687" y="5812"/>
                </a:lnTo>
                <a:lnTo>
                  <a:pt x="4852" y="5862"/>
                </a:lnTo>
                <a:lnTo>
                  <a:pt x="5016" y="5925"/>
                </a:lnTo>
                <a:lnTo>
                  <a:pt x="5332" y="6077"/>
                </a:lnTo>
                <a:lnTo>
                  <a:pt x="5647" y="6228"/>
                </a:lnTo>
                <a:lnTo>
                  <a:pt x="5938" y="6405"/>
                </a:lnTo>
                <a:lnTo>
                  <a:pt x="5989" y="6431"/>
                </a:lnTo>
                <a:lnTo>
                  <a:pt x="6052" y="6443"/>
                </a:lnTo>
                <a:lnTo>
                  <a:pt x="6102" y="6443"/>
                </a:lnTo>
                <a:lnTo>
                  <a:pt x="6165" y="6431"/>
                </a:lnTo>
                <a:lnTo>
                  <a:pt x="6186" y="6424"/>
                </a:lnTo>
                <a:lnTo>
                  <a:pt x="6186" y="6424"/>
                </a:lnTo>
                <a:lnTo>
                  <a:pt x="6077" y="6557"/>
                </a:lnTo>
                <a:lnTo>
                  <a:pt x="5963" y="6671"/>
                </a:lnTo>
                <a:lnTo>
                  <a:pt x="5837" y="6772"/>
                </a:lnTo>
                <a:lnTo>
                  <a:pt x="5711" y="6873"/>
                </a:lnTo>
                <a:lnTo>
                  <a:pt x="5572" y="6949"/>
                </a:lnTo>
                <a:lnTo>
                  <a:pt x="5433" y="7024"/>
                </a:lnTo>
                <a:lnTo>
                  <a:pt x="5294" y="7088"/>
                </a:lnTo>
                <a:lnTo>
                  <a:pt x="5155" y="7125"/>
                </a:lnTo>
                <a:lnTo>
                  <a:pt x="5003" y="7163"/>
                </a:lnTo>
                <a:lnTo>
                  <a:pt x="4852" y="7189"/>
                </a:lnTo>
                <a:lnTo>
                  <a:pt x="4687" y="7201"/>
                </a:lnTo>
                <a:lnTo>
                  <a:pt x="4536" y="7214"/>
                </a:lnTo>
                <a:lnTo>
                  <a:pt x="4371" y="7201"/>
                </a:lnTo>
                <a:lnTo>
                  <a:pt x="4195" y="7189"/>
                </a:lnTo>
                <a:lnTo>
                  <a:pt x="4018" y="7151"/>
                </a:lnTo>
                <a:lnTo>
                  <a:pt x="3765" y="7100"/>
                </a:lnTo>
                <a:lnTo>
                  <a:pt x="3550" y="7024"/>
                </a:lnTo>
                <a:lnTo>
                  <a:pt x="3361" y="6949"/>
                </a:lnTo>
                <a:lnTo>
                  <a:pt x="3209" y="6873"/>
                </a:lnTo>
                <a:lnTo>
                  <a:pt x="3083" y="6784"/>
                </a:lnTo>
                <a:lnTo>
                  <a:pt x="2994" y="6683"/>
                </a:lnTo>
                <a:lnTo>
                  <a:pt x="2931" y="6595"/>
                </a:lnTo>
                <a:lnTo>
                  <a:pt x="2893" y="6494"/>
                </a:lnTo>
                <a:lnTo>
                  <a:pt x="2881" y="6393"/>
                </a:lnTo>
                <a:lnTo>
                  <a:pt x="2881" y="6304"/>
                </a:lnTo>
                <a:lnTo>
                  <a:pt x="2919" y="6216"/>
                </a:lnTo>
                <a:lnTo>
                  <a:pt x="2969" y="6127"/>
                </a:lnTo>
                <a:lnTo>
                  <a:pt x="3032" y="6039"/>
                </a:lnTo>
                <a:lnTo>
                  <a:pt x="3121" y="5963"/>
                </a:lnTo>
                <a:lnTo>
                  <a:pt x="3222" y="5900"/>
                </a:lnTo>
                <a:lnTo>
                  <a:pt x="3336" y="5837"/>
                </a:lnTo>
                <a:lnTo>
                  <a:pt x="3500" y="5786"/>
                </a:lnTo>
                <a:lnTo>
                  <a:pt x="3677" y="5736"/>
                </a:lnTo>
                <a:lnTo>
                  <a:pt x="3841" y="5711"/>
                </a:lnTo>
                <a:close/>
                <a:moveTo>
                  <a:pt x="4599" y="1"/>
                </a:moveTo>
                <a:lnTo>
                  <a:pt x="4409" y="13"/>
                </a:lnTo>
                <a:lnTo>
                  <a:pt x="4245" y="38"/>
                </a:lnTo>
                <a:lnTo>
                  <a:pt x="4081" y="89"/>
                </a:lnTo>
                <a:lnTo>
                  <a:pt x="3929" y="165"/>
                </a:lnTo>
                <a:lnTo>
                  <a:pt x="3790" y="241"/>
                </a:lnTo>
                <a:lnTo>
                  <a:pt x="3677" y="342"/>
                </a:lnTo>
                <a:lnTo>
                  <a:pt x="3550" y="455"/>
                </a:lnTo>
                <a:lnTo>
                  <a:pt x="3449" y="582"/>
                </a:lnTo>
                <a:lnTo>
                  <a:pt x="3361" y="721"/>
                </a:lnTo>
                <a:lnTo>
                  <a:pt x="3272" y="872"/>
                </a:lnTo>
                <a:lnTo>
                  <a:pt x="3197" y="1024"/>
                </a:lnTo>
                <a:lnTo>
                  <a:pt x="3133" y="1201"/>
                </a:lnTo>
                <a:lnTo>
                  <a:pt x="3070" y="1378"/>
                </a:lnTo>
                <a:lnTo>
                  <a:pt x="3020" y="1554"/>
                </a:lnTo>
                <a:lnTo>
                  <a:pt x="2969" y="1744"/>
                </a:lnTo>
                <a:lnTo>
                  <a:pt x="2965" y="1766"/>
                </a:lnTo>
                <a:lnTo>
                  <a:pt x="2965" y="1766"/>
                </a:lnTo>
                <a:lnTo>
                  <a:pt x="2944" y="1731"/>
                </a:lnTo>
                <a:lnTo>
                  <a:pt x="2855" y="1592"/>
                </a:lnTo>
                <a:lnTo>
                  <a:pt x="2754" y="1479"/>
                </a:lnTo>
                <a:lnTo>
                  <a:pt x="2653" y="1365"/>
                </a:lnTo>
                <a:lnTo>
                  <a:pt x="2552" y="1251"/>
                </a:lnTo>
                <a:lnTo>
                  <a:pt x="2439" y="1163"/>
                </a:lnTo>
                <a:lnTo>
                  <a:pt x="2312" y="1074"/>
                </a:lnTo>
                <a:lnTo>
                  <a:pt x="2186" y="999"/>
                </a:lnTo>
                <a:lnTo>
                  <a:pt x="2047" y="923"/>
                </a:lnTo>
                <a:lnTo>
                  <a:pt x="1895" y="872"/>
                </a:lnTo>
                <a:lnTo>
                  <a:pt x="1744" y="822"/>
                </a:lnTo>
                <a:lnTo>
                  <a:pt x="1579" y="796"/>
                </a:lnTo>
                <a:lnTo>
                  <a:pt x="1415" y="771"/>
                </a:lnTo>
                <a:lnTo>
                  <a:pt x="1276" y="771"/>
                </a:lnTo>
                <a:lnTo>
                  <a:pt x="1137" y="784"/>
                </a:lnTo>
                <a:lnTo>
                  <a:pt x="998" y="822"/>
                </a:lnTo>
                <a:lnTo>
                  <a:pt x="872" y="860"/>
                </a:lnTo>
                <a:lnTo>
                  <a:pt x="746" y="923"/>
                </a:lnTo>
                <a:lnTo>
                  <a:pt x="632" y="986"/>
                </a:lnTo>
                <a:lnTo>
                  <a:pt x="518" y="1074"/>
                </a:lnTo>
                <a:lnTo>
                  <a:pt x="417" y="1163"/>
                </a:lnTo>
                <a:lnTo>
                  <a:pt x="316" y="1264"/>
                </a:lnTo>
                <a:lnTo>
                  <a:pt x="240" y="1378"/>
                </a:lnTo>
                <a:lnTo>
                  <a:pt x="164" y="1491"/>
                </a:lnTo>
                <a:lnTo>
                  <a:pt x="101" y="1618"/>
                </a:lnTo>
                <a:lnTo>
                  <a:pt x="51" y="1744"/>
                </a:lnTo>
                <a:lnTo>
                  <a:pt x="13" y="1870"/>
                </a:lnTo>
                <a:lnTo>
                  <a:pt x="0" y="2009"/>
                </a:lnTo>
                <a:lnTo>
                  <a:pt x="0" y="2148"/>
                </a:lnTo>
                <a:lnTo>
                  <a:pt x="13" y="2426"/>
                </a:lnTo>
                <a:lnTo>
                  <a:pt x="63" y="2691"/>
                </a:lnTo>
                <a:lnTo>
                  <a:pt x="114" y="2969"/>
                </a:lnTo>
                <a:lnTo>
                  <a:pt x="190" y="3235"/>
                </a:lnTo>
                <a:lnTo>
                  <a:pt x="291" y="3487"/>
                </a:lnTo>
                <a:lnTo>
                  <a:pt x="405" y="3740"/>
                </a:lnTo>
                <a:lnTo>
                  <a:pt x="531" y="3980"/>
                </a:lnTo>
                <a:lnTo>
                  <a:pt x="657" y="4220"/>
                </a:lnTo>
                <a:lnTo>
                  <a:pt x="809" y="4460"/>
                </a:lnTo>
                <a:lnTo>
                  <a:pt x="973" y="4687"/>
                </a:lnTo>
                <a:lnTo>
                  <a:pt x="1137" y="4915"/>
                </a:lnTo>
                <a:lnTo>
                  <a:pt x="1314" y="5129"/>
                </a:lnTo>
                <a:lnTo>
                  <a:pt x="1491" y="5332"/>
                </a:lnTo>
                <a:lnTo>
                  <a:pt x="1681" y="5546"/>
                </a:lnTo>
                <a:lnTo>
                  <a:pt x="2072" y="5938"/>
                </a:lnTo>
                <a:lnTo>
                  <a:pt x="2123" y="5976"/>
                </a:lnTo>
                <a:lnTo>
                  <a:pt x="2186" y="6014"/>
                </a:lnTo>
                <a:lnTo>
                  <a:pt x="2254" y="6025"/>
                </a:lnTo>
                <a:lnTo>
                  <a:pt x="2254" y="6025"/>
                </a:lnTo>
                <a:lnTo>
                  <a:pt x="2287" y="6191"/>
                </a:lnTo>
                <a:lnTo>
                  <a:pt x="2350" y="6380"/>
                </a:lnTo>
                <a:lnTo>
                  <a:pt x="2413" y="6557"/>
                </a:lnTo>
                <a:lnTo>
                  <a:pt x="2502" y="6721"/>
                </a:lnTo>
                <a:lnTo>
                  <a:pt x="2590" y="6873"/>
                </a:lnTo>
                <a:lnTo>
                  <a:pt x="2679" y="7012"/>
                </a:lnTo>
                <a:lnTo>
                  <a:pt x="2792" y="7138"/>
                </a:lnTo>
                <a:lnTo>
                  <a:pt x="2906" y="7264"/>
                </a:lnTo>
                <a:lnTo>
                  <a:pt x="3020" y="7378"/>
                </a:lnTo>
                <a:lnTo>
                  <a:pt x="3146" y="7479"/>
                </a:lnTo>
                <a:lnTo>
                  <a:pt x="3285" y="7568"/>
                </a:lnTo>
                <a:lnTo>
                  <a:pt x="3424" y="7643"/>
                </a:lnTo>
                <a:lnTo>
                  <a:pt x="3576" y="7719"/>
                </a:lnTo>
                <a:lnTo>
                  <a:pt x="3727" y="7770"/>
                </a:lnTo>
                <a:lnTo>
                  <a:pt x="3879" y="7820"/>
                </a:lnTo>
                <a:lnTo>
                  <a:pt x="4030" y="7858"/>
                </a:lnTo>
                <a:lnTo>
                  <a:pt x="4195" y="7883"/>
                </a:lnTo>
                <a:lnTo>
                  <a:pt x="4359" y="7909"/>
                </a:lnTo>
                <a:lnTo>
                  <a:pt x="4687" y="7909"/>
                </a:lnTo>
                <a:lnTo>
                  <a:pt x="4864" y="7896"/>
                </a:lnTo>
                <a:lnTo>
                  <a:pt x="5028" y="7871"/>
                </a:lnTo>
                <a:lnTo>
                  <a:pt x="5193" y="7845"/>
                </a:lnTo>
                <a:lnTo>
                  <a:pt x="5370" y="7795"/>
                </a:lnTo>
                <a:lnTo>
                  <a:pt x="5534" y="7744"/>
                </a:lnTo>
                <a:lnTo>
                  <a:pt x="5698" y="7681"/>
                </a:lnTo>
                <a:lnTo>
                  <a:pt x="5850" y="7605"/>
                </a:lnTo>
                <a:lnTo>
                  <a:pt x="6014" y="7530"/>
                </a:lnTo>
                <a:lnTo>
                  <a:pt x="6165" y="7441"/>
                </a:lnTo>
                <a:lnTo>
                  <a:pt x="6317" y="7328"/>
                </a:lnTo>
                <a:lnTo>
                  <a:pt x="6469" y="7226"/>
                </a:lnTo>
                <a:lnTo>
                  <a:pt x="6608" y="7100"/>
                </a:lnTo>
                <a:lnTo>
                  <a:pt x="6709" y="7024"/>
                </a:lnTo>
                <a:lnTo>
                  <a:pt x="6810" y="6949"/>
                </a:lnTo>
                <a:lnTo>
                  <a:pt x="6923" y="6873"/>
                </a:lnTo>
                <a:lnTo>
                  <a:pt x="7050" y="6810"/>
                </a:lnTo>
                <a:lnTo>
                  <a:pt x="7315" y="6709"/>
                </a:lnTo>
                <a:lnTo>
                  <a:pt x="7618" y="6607"/>
                </a:lnTo>
                <a:lnTo>
                  <a:pt x="7934" y="6519"/>
                </a:lnTo>
                <a:lnTo>
                  <a:pt x="8250" y="6443"/>
                </a:lnTo>
                <a:lnTo>
                  <a:pt x="8920" y="6279"/>
                </a:lnTo>
                <a:lnTo>
                  <a:pt x="9248" y="6178"/>
                </a:lnTo>
                <a:lnTo>
                  <a:pt x="9564" y="6064"/>
                </a:lnTo>
                <a:lnTo>
                  <a:pt x="9854" y="5938"/>
                </a:lnTo>
                <a:lnTo>
                  <a:pt x="9993" y="5862"/>
                </a:lnTo>
                <a:lnTo>
                  <a:pt x="10120" y="5786"/>
                </a:lnTo>
                <a:lnTo>
                  <a:pt x="10246" y="5698"/>
                </a:lnTo>
                <a:lnTo>
                  <a:pt x="10372" y="5609"/>
                </a:lnTo>
                <a:lnTo>
                  <a:pt x="10474" y="5508"/>
                </a:lnTo>
                <a:lnTo>
                  <a:pt x="10575" y="5395"/>
                </a:lnTo>
                <a:lnTo>
                  <a:pt x="10663" y="5268"/>
                </a:lnTo>
                <a:lnTo>
                  <a:pt x="10739" y="5142"/>
                </a:lnTo>
                <a:lnTo>
                  <a:pt x="10802" y="4990"/>
                </a:lnTo>
                <a:lnTo>
                  <a:pt x="10853" y="4839"/>
                </a:lnTo>
                <a:lnTo>
                  <a:pt x="10878" y="4713"/>
                </a:lnTo>
                <a:lnTo>
                  <a:pt x="10890" y="4574"/>
                </a:lnTo>
                <a:lnTo>
                  <a:pt x="10890" y="4435"/>
                </a:lnTo>
                <a:lnTo>
                  <a:pt x="10878" y="4296"/>
                </a:lnTo>
                <a:lnTo>
                  <a:pt x="10853" y="4157"/>
                </a:lnTo>
                <a:lnTo>
                  <a:pt x="10815" y="4018"/>
                </a:lnTo>
                <a:lnTo>
                  <a:pt x="10764" y="3879"/>
                </a:lnTo>
                <a:lnTo>
                  <a:pt x="10701" y="3740"/>
                </a:lnTo>
                <a:lnTo>
                  <a:pt x="10625" y="3614"/>
                </a:lnTo>
                <a:lnTo>
                  <a:pt x="10549" y="3487"/>
                </a:lnTo>
                <a:lnTo>
                  <a:pt x="10448" y="3374"/>
                </a:lnTo>
                <a:lnTo>
                  <a:pt x="10347" y="3285"/>
                </a:lnTo>
                <a:lnTo>
                  <a:pt x="10233" y="3197"/>
                </a:lnTo>
                <a:lnTo>
                  <a:pt x="10107" y="3133"/>
                </a:lnTo>
                <a:lnTo>
                  <a:pt x="9981" y="3083"/>
                </a:lnTo>
                <a:lnTo>
                  <a:pt x="9842" y="3045"/>
                </a:lnTo>
                <a:lnTo>
                  <a:pt x="9703" y="3032"/>
                </a:lnTo>
                <a:lnTo>
                  <a:pt x="9299" y="3032"/>
                </a:lnTo>
                <a:lnTo>
                  <a:pt x="9033" y="3070"/>
                </a:lnTo>
                <a:lnTo>
                  <a:pt x="8781" y="3133"/>
                </a:lnTo>
                <a:lnTo>
                  <a:pt x="8541" y="3222"/>
                </a:lnTo>
                <a:lnTo>
                  <a:pt x="8301" y="3323"/>
                </a:lnTo>
                <a:lnTo>
                  <a:pt x="8220" y="3365"/>
                </a:lnTo>
                <a:lnTo>
                  <a:pt x="8220" y="3365"/>
                </a:lnTo>
                <a:lnTo>
                  <a:pt x="8250" y="3298"/>
                </a:lnTo>
                <a:lnTo>
                  <a:pt x="8313" y="3121"/>
                </a:lnTo>
                <a:lnTo>
                  <a:pt x="8364" y="2957"/>
                </a:lnTo>
                <a:lnTo>
                  <a:pt x="8414" y="2780"/>
                </a:lnTo>
                <a:lnTo>
                  <a:pt x="8440" y="2616"/>
                </a:lnTo>
                <a:lnTo>
                  <a:pt x="8465" y="2451"/>
                </a:lnTo>
                <a:lnTo>
                  <a:pt x="8477" y="2300"/>
                </a:lnTo>
                <a:lnTo>
                  <a:pt x="8465" y="2136"/>
                </a:lnTo>
                <a:lnTo>
                  <a:pt x="8452" y="1997"/>
                </a:lnTo>
                <a:lnTo>
                  <a:pt x="8414" y="1845"/>
                </a:lnTo>
                <a:lnTo>
                  <a:pt x="8364" y="1719"/>
                </a:lnTo>
                <a:lnTo>
                  <a:pt x="8288" y="1592"/>
                </a:lnTo>
                <a:lnTo>
                  <a:pt x="8199" y="1479"/>
                </a:lnTo>
                <a:lnTo>
                  <a:pt x="8086" y="1365"/>
                </a:lnTo>
                <a:lnTo>
                  <a:pt x="7959" y="1264"/>
                </a:lnTo>
                <a:lnTo>
                  <a:pt x="7808" y="1188"/>
                </a:lnTo>
                <a:lnTo>
                  <a:pt x="7631" y="1112"/>
                </a:lnTo>
                <a:lnTo>
                  <a:pt x="7467" y="1062"/>
                </a:lnTo>
                <a:lnTo>
                  <a:pt x="7302" y="1024"/>
                </a:lnTo>
                <a:lnTo>
                  <a:pt x="7138" y="1011"/>
                </a:lnTo>
                <a:lnTo>
                  <a:pt x="6999" y="1024"/>
                </a:lnTo>
                <a:lnTo>
                  <a:pt x="6848" y="1036"/>
                </a:lnTo>
                <a:lnTo>
                  <a:pt x="6709" y="1087"/>
                </a:lnTo>
                <a:lnTo>
                  <a:pt x="6582" y="1138"/>
                </a:lnTo>
                <a:lnTo>
                  <a:pt x="6456" y="1213"/>
                </a:lnTo>
                <a:lnTo>
                  <a:pt x="6330" y="1289"/>
                </a:lnTo>
                <a:lnTo>
                  <a:pt x="6216" y="1390"/>
                </a:lnTo>
                <a:lnTo>
                  <a:pt x="6102" y="1491"/>
                </a:lnTo>
                <a:lnTo>
                  <a:pt x="6001" y="1618"/>
                </a:lnTo>
                <a:lnTo>
                  <a:pt x="5978" y="1647"/>
                </a:lnTo>
                <a:lnTo>
                  <a:pt x="5978" y="1647"/>
                </a:lnTo>
                <a:lnTo>
                  <a:pt x="5976" y="1618"/>
                </a:lnTo>
                <a:lnTo>
                  <a:pt x="5951" y="1428"/>
                </a:lnTo>
                <a:lnTo>
                  <a:pt x="5913" y="1239"/>
                </a:lnTo>
                <a:lnTo>
                  <a:pt x="5875" y="1062"/>
                </a:lnTo>
                <a:lnTo>
                  <a:pt x="5812" y="898"/>
                </a:lnTo>
                <a:lnTo>
                  <a:pt x="5749" y="746"/>
                </a:lnTo>
                <a:lnTo>
                  <a:pt x="5673" y="607"/>
                </a:lnTo>
                <a:lnTo>
                  <a:pt x="5584" y="468"/>
                </a:lnTo>
                <a:lnTo>
                  <a:pt x="5483" y="354"/>
                </a:lnTo>
                <a:lnTo>
                  <a:pt x="5382" y="253"/>
                </a:lnTo>
                <a:lnTo>
                  <a:pt x="5256" y="165"/>
                </a:lnTo>
                <a:lnTo>
                  <a:pt x="5104" y="89"/>
                </a:lnTo>
                <a:lnTo>
                  <a:pt x="4953" y="38"/>
                </a:lnTo>
                <a:lnTo>
                  <a:pt x="4788" y="13"/>
                </a:lnTo>
                <a:lnTo>
                  <a:pt x="4599" y="1"/>
                </a:lnTo>
                <a:close/>
              </a:path>
            </a:pathLst>
          </a:custGeom>
          <a:solidFill>
            <a:srgbClr val="3021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5"/>
          <p:cNvSpPr txBox="1"/>
          <p:nvPr/>
        </p:nvSpPr>
        <p:spPr>
          <a:xfrm>
            <a:off x="4202000" y="486150"/>
            <a:ext cx="4383900" cy="4686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Oxygen"/>
              <a:buChar char="-"/>
            </a:pPr>
            <a:r>
              <a:rPr lang="en" sz="1600">
                <a:latin typeface="Oxygen"/>
                <a:ea typeface="Oxygen"/>
                <a:cs typeface="Oxygen"/>
                <a:sym typeface="Oxygen"/>
              </a:rPr>
              <a:t>L</a:t>
            </a:r>
            <a:r>
              <a:rPr lang="en" sz="1600">
                <a:latin typeface="Oxygen"/>
                <a:ea typeface="Oxygen"/>
                <a:cs typeface="Oxygen"/>
                <a:sym typeface="Oxygen"/>
              </a:rPr>
              <a:t>ight poverty is caused by an </a:t>
            </a:r>
            <a:r>
              <a:rPr b="1" lang="en" sz="1800">
                <a:latin typeface="Oxygen"/>
                <a:ea typeface="Oxygen"/>
                <a:cs typeface="Oxygen"/>
                <a:sym typeface="Oxygen"/>
              </a:rPr>
              <a:t>imbalance in the availability </a:t>
            </a:r>
            <a:r>
              <a:rPr lang="en" sz="1600">
                <a:latin typeface="Oxygen"/>
                <a:ea typeface="Oxygen"/>
                <a:cs typeface="Oxygen"/>
                <a:sym typeface="Oxygen"/>
              </a:rPr>
              <a:t>of modern technology in certain areas.</a:t>
            </a:r>
            <a:endParaRPr sz="1600">
              <a:solidFill>
                <a:srgbClr val="222222"/>
              </a:solidFill>
              <a:latin typeface="Oxygen"/>
              <a:ea typeface="Oxygen"/>
              <a:cs typeface="Oxygen"/>
              <a:sym typeface="Oxygen"/>
            </a:endParaRPr>
          </a:p>
          <a:p>
            <a:pPr indent="-330200" lvl="0" marL="457200" rtl="0" algn="l">
              <a:spcBef>
                <a:spcPts val="0"/>
              </a:spcBef>
              <a:spcAft>
                <a:spcPts val="0"/>
              </a:spcAft>
              <a:buSzPts val="1600"/>
              <a:buFont typeface="Oxygen"/>
              <a:buChar char="-"/>
            </a:pPr>
            <a:r>
              <a:rPr lang="en" sz="1600">
                <a:solidFill>
                  <a:srgbClr val="222222"/>
                </a:solidFill>
                <a:latin typeface="Oxygen"/>
                <a:ea typeface="Oxygen"/>
                <a:cs typeface="Oxygen"/>
                <a:sym typeface="Oxygen"/>
              </a:rPr>
              <a:t>More than</a:t>
            </a:r>
            <a:r>
              <a:rPr b="1" lang="en" sz="1800">
                <a:latin typeface="Oxygen"/>
                <a:ea typeface="Oxygen"/>
                <a:cs typeface="Oxygen"/>
                <a:sym typeface="Oxygen"/>
              </a:rPr>
              <a:t> </a:t>
            </a:r>
            <a:r>
              <a:rPr b="1" lang="en" sz="1800" u="sng">
                <a:latin typeface="Oxygen"/>
                <a:ea typeface="Oxygen"/>
                <a:cs typeface="Oxygen"/>
                <a:sym typeface="Oxygen"/>
                <a:hlinkClick r:id="rId3"/>
              </a:rPr>
              <a:t>1.3 billion</a:t>
            </a:r>
            <a:r>
              <a:rPr lang="en" sz="1600">
                <a:solidFill>
                  <a:srgbClr val="222222"/>
                </a:solidFill>
                <a:latin typeface="Oxygen"/>
                <a:ea typeface="Oxygen"/>
                <a:cs typeface="Oxygen"/>
                <a:sym typeface="Oxygen"/>
              </a:rPr>
              <a:t> live in light poverty</a:t>
            </a:r>
            <a:endParaRPr sz="1600">
              <a:solidFill>
                <a:srgbClr val="222222"/>
              </a:solidFill>
              <a:latin typeface="Oxygen"/>
              <a:ea typeface="Oxygen"/>
              <a:cs typeface="Oxygen"/>
              <a:sym typeface="Oxygen"/>
            </a:endParaRPr>
          </a:p>
          <a:p>
            <a:pPr indent="-330200" lvl="0" marL="457200" rtl="0" algn="l">
              <a:spcBef>
                <a:spcPts val="0"/>
              </a:spcBef>
              <a:spcAft>
                <a:spcPts val="0"/>
              </a:spcAft>
              <a:buClr>
                <a:srgbClr val="222222"/>
              </a:buClr>
              <a:buSzPts val="1600"/>
              <a:buFont typeface="Oxygen"/>
              <a:buChar char="-"/>
            </a:pPr>
            <a:r>
              <a:rPr lang="en" sz="1600">
                <a:solidFill>
                  <a:srgbClr val="222222"/>
                </a:solidFill>
                <a:latin typeface="Oxygen"/>
                <a:ea typeface="Oxygen"/>
                <a:cs typeface="Oxygen"/>
                <a:sym typeface="Oxygen"/>
              </a:rPr>
              <a:t>They also have </a:t>
            </a:r>
            <a:r>
              <a:rPr b="1" lang="en" sz="2000">
                <a:solidFill>
                  <a:srgbClr val="222222"/>
                </a:solidFill>
                <a:latin typeface="Oxygen"/>
                <a:ea typeface="Oxygen"/>
                <a:cs typeface="Oxygen"/>
                <a:sym typeface="Oxygen"/>
              </a:rPr>
              <a:t>inferior living conditions</a:t>
            </a:r>
            <a:r>
              <a:rPr lang="en" sz="1600">
                <a:solidFill>
                  <a:srgbClr val="222222"/>
                </a:solidFill>
                <a:latin typeface="Oxygen"/>
                <a:ea typeface="Oxygen"/>
                <a:cs typeface="Oxygen"/>
                <a:sym typeface="Oxygen"/>
              </a:rPr>
              <a:t> and fewer opportunities due to their lack of access to adequate lighting.</a:t>
            </a:r>
            <a:endParaRPr sz="1600">
              <a:solidFill>
                <a:srgbClr val="222222"/>
              </a:solidFill>
              <a:latin typeface="Oxygen"/>
              <a:ea typeface="Oxygen"/>
              <a:cs typeface="Oxygen"/>
              <a:sym typeface="Oxygen"/>
            </a:endParaRPr>
          </a:p>
          <a:p>
            <a:pPr indent="0" lvl="0" marL="0" rtl="0" algn="l">
              <a:lnSpc>
                <a:spcPct val="115000"/>
              </a:lnSpc>
              <a:spcBef>
                <a:spcPts val="0"/>
              </a:spcBef>
              <a:spcAft>
                <a:spcPts val="0"/>
              </a:spcAft>
              <a:buNone/>
            </a:pPr>
            <a:r>
              <a:t/>
            </a:r>
            <a:endParaRPr sz="1000">
              <a:solidFill>
                <a:srgbClr val="222222"/>
              </a:solidFill>
            </a:endParaRPr>
          </a:p>
          <a:p>
            <a:pPr indent="0" lvl="0" marL="0" rtl="0" algn="l">
              <a:lnSpc>
                <a:spcPct val="115000"/>
              </a:lnSpc>
              <a:spcBef>
                <a:spcPts val="0"/>
              </a:spcBef>
              <a:spcAft>
                <a:spcPts val="0"/>
              </a:spcAft>
              <a:buNone/>
            </a:pPr>
            <a:r>
              <a:t/>
            </a:r>
            <a:endParaRPr sz="1000">
              <a:solidFill>
                <a:srgbClr val="222222"/>
              </a:solidFill>
            </a:endParaRPr>
          </a:p>
          <a:p>
            <a:pPr indent="0" lvl="0" marL="0" rtl="0" algn="l">
              <a:lnSpc>
                <a:spcPct val="115000"/>
              </a:lnSpc>
              <a:spcBef>
                <a:spcPts val="0"/>
              </a:spcBef>
              <a:spcAft>
                <a:spcPts val="0"/>
              </a:spcAft>
              <a:buNone/>
            </a:pPr>
            <a:r>
              <a:rPr lang="en" sz="1000">
                <a:solidFill>
                  <a:srgbClr val="222222"/>
                </a:solidFill>
              </a:rPr>
              <a:t>https://www.labmate-online.com/news/news-and-views/5/breaking-news/what-is-light-poverty/37414</a:t>
            </a:r>
            <a:endParaRPr sz="1000">
              <a:solidFill>
                <a:srgbClr val="222222"/>
              </a:solidFill>
            </a:endParaRPr>
          </a:p>
          <a:p>
            <a:pPr indent="0" lvl="0" marL="0" rtl="0" algn="l">
              <a:lnSpc>
                <a:spcPct val="115000"/>
              </a:lnSpc>
              <a:spcBef>
                <a:spcPts val="0"/>
              </a:spcBef>
              <a:spcAft>
                <a:spcPts val="0"/>
              </a:spcAft>
              <a:buNone/>
            </a:pPr>
            <a:r>
              <a:t/>
            </a:r>
            <a:endParaRPr sz="1000">
              <a:solidFill>
                <a:srgbClr val="222222"/>
              </a:solidFill>
            </a:endParaRPr>
          </a:p>
          <a:p>
            <a:pPr indent="0" lvl="0" marL="0" rtl="0" algn="l">
              <a:lnSpc>
                <a:spcPct val="115000"/>
              </a:lnSpc>
              <a:spcBef>
                <a:spcPts val="0"/>
              </a:spcBef>
              <a:spcAft>
                <a:spcPts val="0"/>
              </a:spcAft>
              <a:buNone/>
            </a:pPr>
            <a:r>
              <a:rPr lang="en" sz="1000">
                <a:solidFill>
                  <a:srgbClr val="222222"/>
                </a:solidFill>
              </a:rPr>
              <a:t>https://www.who.int/news/item/04-04-2022-billions-of-people-still-breathe-unhealthy-air-new-who-data#:~:text=Almost%20the%20entire%20global%20population,limits%2C%20and%20threatens%20their%20health.</a:t>
            </a:r>
            <a:endParaRPr sz="1000">
              <a:solidFill>
                <a:srgbClr val="222222"/>
              </a:solidFill>
            </a:endParaRPr>
          </a:p>
          <a:p>
            <a:pPr indent="0" lvl="0" marL="0" rtl="0" algn="l">
              <a:lnSpc>
                <a:spcPct val="115000"/>
              </a:lnSpc>
              <a:spcBef>
                <a:spcPts val="0"/>
              </a:spcBef>
              <a:spcAft>
                <a:spcPts val="0"/>
              </a:spcAft>
              <a:buNone/>
            </a:pPr>
            <a:r>
              <a:t/>
            </a:r>
            <a:endParaRPr sz="1000">
              <a:solidFill>
                <a:srgbClr val="222222"/>
              </a:solidFill>
            </a:endParaRPr>
          </a:p>
          <a:p>
            <a:pPr indent="0" lvl="0" marL="0" rtl="0" algn="l">
              <a:lnSpc>
                <a:spcPct val="115000"/>
              </a:lnSpc>
              <a:spcBef>
                <a:spcPts val="0"/>
              </a:spcBef>
              <a:spcAft>
                <a:spcPts val="0"/>
              </a:spcAft>
              <a:buNone/>
            </a:pPr>
            <a:r>
              <a:rPr lang="en" sz="1000">
                <a:solidFill>
                  <a:srgbClr val="222222"/>
                </a:solidFill>
              </a:rPr>
              <a:t>https://www.nultylighting.co.uk/blog/lighting-for-good-light-poverty/#:~:text=One%20of%20the%20most%20startling,of%20access%20to%20adequate%20lighting.</a:t>
            </a:r>
            <a:endParaRPr sz="1000">
              <a:solidFill>
                <a:srgbClr val="222222"/>
              </a:solidFill>
            </a:endParaRPr>
          </a:p>
        </p:txBody>
      </p:sp>
      <p:pic>
        <p:nvPicPr>
          <p:cNvPr id="183" name="Google Shape;183;p35"/>
          <p:cNvPicPr preferRelativeResize="0"/>
          <p:nvPr/>
        </p:nvPicPr>
        <p:blipFill rotWithShape="1">
          <a:blip r:embed="rId4">
            <a:alphaModFix/>
          </a:blip>
          <a:srcRect b="-17495" l="0" r="0" t="0"/>
          <a:stretch/>
        </p:blipFill>
        <p:spPr>
          <a:xfrm>
            <a:off x="368725" y="737025"/>
            <a:ext cx="3764475" cy="39203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p:nvPr/>
        </p:nvSpPr>
        <p:spPr>
          <a:xfrm rot="10800000">
            <a:off x="-10193962" y="-4404443"/>
            <a:ext cx="97828" cy="71043"/>
          </a:xfrm>
          <a:custGeom>
            <a:rect b="b" l="l" r="r" t="t"/>
            <a:pathLst>
              <a:path extrusionOk="0" h="7909" w="10891">
                <a:moveTo>
                  <a:pt x="1188" y="1567"/>
                </a:moveTo>
                <a:lnTo>
                  <a:pt x="1289" y="1580"/>
                </a:lnTo>
                <a:lnTo>
                  <a:pt x="1390" y="1592"/>
                </a:lnTo>
                <a:lnTo>
                  <a:pt x="1516" y="1618"/>
                </a:lnTo>
                <a:lnTo>
                  <a:pt x="1643" y="1668"/>
                </a:lnTo>
                <a:lnTo>
                  <a:pt x="1782" y="1719"/>
                </a:lnTo>
                <a:lnTo>
                  <a:pt x="1946" y="1794"/>
                </a:lnTo>
                <a:lnTo>
                  <a:pt x="2034" y="1908"/>
                </a:lnTo>
                <a:lnTo>
                  <a:pt x="2123" y="2009"/>
                </a:lnTo>
                <a:lnTo>
                  <a:pt x="2199" y="2136"/>
                </a:lnTo>
                <a:lnTo>
                  <a:pt x="2274" y="2249"/>
                </a:lnTo>
                <a:lnTo>
                  <a:pt x="2337" y="2376"/>
                </a:lnTo>
                <a:lnTo>
                  <a:pt x="2401" y="2502"/>
                </a:lnTo>
                <a:lnTo>
                  <a:pt x="2451" y="2628"/>
                </a:lnTo>
                <a:lnTo>
                  <a:pt x="2489" y="2767"/>
                </a:lnTo>
                <a:lnTo>
                  <a:pt x="2578" y="3020"/>
                </a:lnTo>
                <a:lnTo>
                  <a:pt x="2653" y="3285"/>
                </a:lnTo>
                <a:lnTo>
                  <a:pt x="2716" y="3550"/>
                </a:lnTo>
                <a:lnTo>
                  <a:pt x="2767" y="3816"/>
                </a:lnTo>
                <a:lnTo>
                  <a:pt x="2805" y="4081"/>
                </a:lnTo>
                <a:lnTo>
                  <a:pt x="2843" y="4359"/>
                </a:lnTo>
                <a:lnTo>
                  <a:pt x="2881" y="4889"/>
                </a:lnTo>
                <a:lnTo>
                  <a:pt x="2893" y="4990"/>
                </a:lnTo>
                <a:lnTo>
                  <a:pt x="2931" y="5066"/>
                </a:lnTo>
                <a:lnTo>
                  <a:pt x="2982" y="5129"/>
                </a:lnTo>
                <a:lnTo>
                  <a:pt x="3032" y="5193"/>
                </a:lnTo>
                <a:lnTo>
                  <a:pt x="3057" y="5208"/>
                </a:lnTo>
                <a:lnTo>
                  <a:pt x="3057" y="5208"/>
                </a:lnTo>
                <a:lnTo>
                  <a:pt x="2994" y="5231"/>
                </a:lnTo>
                <a:lnTo>
                  <a:pt x="2843" y="5294"/>
                </a:lnTo>
                <a:lnTo>
                  <a:pt x="2679" y="5369"/>
                </a:lnTo>
                <a:lnTo>
                  <a:pt x="2620" y="5404"/>
                </a:lnTo>
                <a:lnTo>
                  <a:pt x="2620" y="5404"/>
                </a:lnTo>
                <a:lnTo>
                  <a:pt x="2274" y="4978"/>
                </a:lnTo>
                <a:lnTo>
                  <a:pt x="1895" y="4498"/>
                </a:lnTo>
                <a:lnTo>
                  <a:pt x="1554" y="4005"/>
                </a:lnTo>
                <a:lnTo>
                  <a:pt x="1390" y="3752"/>
                </a:lnTo>
                <a:lnTo>
                  <a:pt x="1226" y="3500"/>
                </a:lnTo>
                <a:lnTo>
                  <a:pt x="1112" y="3348"/>
                </a:lnTo>
                <a:lnTo>
                  <a:pt x="1011" y="3171"/>
                </a:lnTo>
                <a:lnTo>
                  <a:pt x="923" y="2982"/>
                </a:lnTo>
                <a:lnTo>
                  <a:pt x="847" y="2792"/>
                </a:lnTo>
                <a:lnTo>
                  <a:pt x="784" y="2590"/>
                </a:lnTo>
                <a:lnTo>
                  <a:pt x="746" y="2401"/>
                </a:lnTo>
                <a:lnTo>
                  <a:pt x="720" y="2211"/>
                </a:lnTo>
                <a:lnTo>
                  <a:pt x="720" y="2047"/>
                </a:lnTo>
                <a:lnTo>
                  <a:pt x="733" y="1959"/>
                </a:lnTo>
                <a:lnTo>
                  <a:pt x="746" y="1895"/>
                </a:lnTo>
                <a:lnTo>
                  <a:pt x="771" y="1820"/>
                </a:lnTo>
                <a:lnTo>
                  <a:pt x="809" y="1757"/>
                </a:lnTo>
                <a:lnTo>
                  <a:pt x="847" y="1706"/>
                </a:lnTo>
                <a:lnTo>
                  <a:pt x="897" y="1655"/>
                </a:lnTo>
                <a:lnTo>
                  <a:pt x="960" y="1618"/>
                </a:lnTo>
                <a:lnTo>
                  <a:pt x="1024" y="1592"/>
                </a:lnTo>
                <a:lnTo>
                  <a:pt x="1099" y="1580"/>
                </a:lnTo>
                <a:lnTo>
                  <a:pt x="1188" y="1567"/>
                </a:lnTo>
                <a:close/>
                <a:moveTo>
                  <a:pt x="4498" y="759"/>
                </a:moveTo>
                <a:lnTo>
                  <a:pt x="4536" y="784"/>
                </a:lnTo>
                <a:lnTo>
                  <a:pt x="4586" y="809"/>
                </a:lnTo>
                <a:lnTo>
                  <a:pt x="4637" y="847"/>
                </a:lnTo>
                <a:lnTo>
                  <a:pt x="4675" y="898"/>
                </a:lnTo>
                <a:lnTo>
                  <a:pt x="4763" y="1011"/>
                </a:lnTo>
                <a:lnTo>
                  <a:pt x="4839" y="1163"/>
                </a:lnTo>
                <a:lnTo>
                  <a:pt x="4902" y="1327"/>
                </a:lnTo>
                <a:lnTo>
                  <a:pt x="4965" y="1504"/>
                </a:lnTo>
                <a:lnTo>
                  <a:pt x="5066" y="1832"/>
                </a:lnTo>
                <a:lnTo>
                  <a:pt x="5130" y="2085"/>
                </a:lnTo>
                <a:lnTo>
                  <a:pt x="5155" y="2199"/>
                </a:lnTo>
                <a:lnTo>
                  <a:pt x="5155" y="2502"/>
                </a:lnTo>
                <a:lnTo>
                  <a:pt x="5130" y="2792"/>
                </a:lnTo>
                <a:lnTo>
                  <a:pt x="5104" y="3096"/>
                </a:lnTo>
                <a:lnTo>
                  <a:pt x="5066" y="3399"/>
                </a:lnTo>
                <a:lnTo>
                  <a:pt x="5016" y="3715"/>
                </a:lnTo>
                <a:lnTo>
                  <a:pt x="4967" y="4018"/>
                </a:lnTo>
                <a:lnTo>
                  <a:pt x="4940" y="4131"/>
                </a:lnTo>
                <a:lnTo>
                  <a:pt x="4826" y="4662"/>
                </a:lnTo>
                <a:lnTo>
                  <a:pt x="4814" y="4763"/>
                </a:lnTo>
                <a:lnTo>
                  <a:pt x="4826" y="4852"/>
                </a:lnTo>
                <a:lnTo>
                  <a:pt x="4852" y="4927"/>
                </a:lnTo>
                <a:lnTo>
                  <a:pt x="4889" y="4990"/>
                </a:lnTo>
                <a:lnTo>
                  <a:pt x="4940" y="5054"/>
                </a:lnTo>
                <a:lnTo>
                  <a:pt x="5003" y="5092"/>
                </a:lnTo>
                <a:lnTo>
                  <a:pt x="5066" y="5129"/>
                </a:lnTo>
                <a:lnTo>
                  <a:pt x="5142" y="5155"/>
                </a:lnTo>
                <a:lnTo>
                  <a:pt x="5218" y="5167"/>
                </a:lnTo>
                <a:lnTo>
                  <a:pt x="5294" y="5167"/>
                </a:lnTo>
                <a:lnTo>
                  <a:pt x="5370" y="5155"/>
                </a:lnTo>
                <a:lnTo>
                  <a:pt x="5433" y="5117"/>
                </a:lnTo>
                <a:lnTo>
                  <a:pt x="5509" y="5079"/>
                </a:lnTo>
                <a:lnTo>
                  <a:pt x="5559" y="5016"/>
                </a:lnTo>
                <a:lnTo>
                  <a:pt x="5610" y="4940"/>
                </a:lnTo>
                <a:lnTo>
                  <a:pt x="5635" y="4852"/>
                </a:lnTo>
                <a:lnTo>
                  <a:pt x="5761" y="4334"/>
                </a:lnTo>
                <a:lnTo>
                  <a:pt x="5790" y="4175"/>
                </a:lnTo>
                <a:lnTo>
                  <a:pt x="5790" y="4175"/>
                </a:lnTo>
                <a:lnTo>
                  <a:pt x="5862" y="3929"/>
                </a:lnTo>
                <a:lnTo>
                  <a:pt x="5963" y="3626"/>
                </a:lnTo>
                <a:lnTo>
                  <a:pt x="6064" y="3323"/>
                </a:lnTo>
                <a:lnTo>
                  <a:pt x="6191" y="3032"/>
                </a:lnTo>
                <a:lnTo>
                  <a:pt x="6317" y="2742"/>
                </a:lnTo>
                <a:lnTo>
                  <a:pt x="6456" y="2451"/>
                </a:lnTo>
                <a:lnTo>
                  <a:pt x="6519" y="2338"/>
                </a:lnTo>
                <a:lnTo>
                  <a:pt x="6582" y="2211"/>
                </a:lnTo>
                <a:lnTo>
                  <a:pt x="6658" y="2098"/>
                </a:lnTo>
                <a:lnTo>
                  <a:pt x="6734" y="1984"/>
                </a:lnTo>
                <a:lnTo>
                  <a:pt x="6822" y="1870"/>
                </a:lnTo>
                <a:lnTo>
                  <a:pt x="6911" y="1782"/>
                </a:lnTo>
                <a:lnTo>
                  <a:pt x="7012" y="1719"/>
                </a:lnTo>
                <a:lnTo>
                  <a:pt x="7100" y="1668"/>
                </a:lnTo>
                <a:lnTo>
                  <a:pt x="7189" y="1655"/>
                </a:lnTo>
                <a:lnTo>
                  <a:pt x="7227" y="1655"/>
                </a:lnTo>
                <a:lnTo>
                  <a:pt x="7277" y="1668"/>
                </a:lnTo>
                <a:lnTo>
                  <a:pt x="7315" y="1693"/>
                </a:lnTo>
                <a:lnTo>
                  <a:pt x="7353" y="1719"/>
                </a:lnTo>
                <a:lnTo>
                  <a:pt x="7391" y="1757"/>
                </a:lnTo>
                <a:lnTo>
                  <a:pt x="7416" y="1807"/>
                </a:lnTo>
                <a:lnTo>
                  <a:pt x="7479" y="1946"/>
                </a:lnTo>
                <a:lnTo>
                  <a:pt x="7530" y="2136"/>
                </a:lnTo>
                <a:lnTo>
                  <a:pt x="7555" y="2363"/>
                </a:lnTo>
                <a:lnTo>
                  <a:pt x="7568" y="2666"/>
                </a:lnTo>
                <a:lnTo>
                  <a:pt x="7543" y="2818"/>
                </a:lnTo>
                <a:lnTo>
                  <a:pt x="7492" y="2969"/>
                </a:lnTo>
                <a:lnTo>
                  <a:pt x="7441" y="3121"/>
                </a:lnTo>
                <a:lnTo>
                  <a:pt x="7378" y="3272"/>
                </a:lnTo>
                <a:lnTo>
                  <a:pt x="7227" y="3563"/>
                </a:lnTo>
                <a:lnTo>
                  <a:pt x="7062" y="3841"/>
                </a:lnTo>
                <a:lnTo>
                  <a:pt x="6886" y="4157"/>
                </a:lnTo>
                <a:lnTo>
                  <a:pt x="6671" y="4460"/>
                </a:lnTo>
                <a:lnTo>
                  <a:pt x="6456" y="4750"/>
                </a:lnTo>
                <a:lnTo>
                  <a:pt x="6229" y="5041"/>
                </a:lnTo>
                <a:lnTo>
                  <a:pt x="6178" y="5117"/>
                </a:lnTo>
                <a:lnTo>
                  <a:pt x="6140" y="5205"/>
                </a:lnTo>
                <a:lnTo>
                  <a:pt x="6128" y="5281"/>
                </a:lnTo>
                <a:lnTo>
                  <a:pt x="6128" y="5357"/>
                </a:lnTo>
                <a:lnTo>
                  <a:pt x="6153" y="5433"/>
                </a:lnTo>
                <a:lnTo>
                  <a:pt x="6178" y="5496"/>
                </a:lnTo>
                <a:lnTo>
                  <a:pt x="6216" y="5572"/>
                </a:lnTo>
                <a:lnTo>
                  <a:pt x="6267" y="5622"/>
                </a:lnTo>
                <a:lnTo>
                  <a:pt x="6317" y="5673"/>
                </a:lnTo>
                <a:lnTo>
                  <a:pt x="6393" y="5698"/>
                </a:lnTo>
                <a:lnTo>
                  <a:pt x="6456" y="5723"/>
                </a:lnTo>
                <a:lnTo>
                  <a:pt x="6532" y="5736"/>
                </a:lnTo>
                <a:lnTo>
                  <a:pt x="6608" y="5736"/>
                </a:lnTo>
                <a:lnTo>
                  <a:pt x="6683" y="5711"/>
                </a:lnTo>
                <a:lnTo>
                  <a:pt x="6759" y="5673"/>
                </a:lnTo>
                <a:lnTo>
                  <a:pt x="6835" y="5609"/>
                </a:lnTo>
                <a:lnTo>
                  <a:pt x="7265" y="5180"/>
                </a:lnTo>
                <a:lnTo>
                  <a:pt x="7694" y="4776"/>
                </a:lnTo>
                <a:lnTo>
                  <a:pt x="7922" y="4586"/>
                </a:lnTo>
                <a:lnTo>
                  <a:pt x="8149" y="4397"/>
                </a:lnTo>
                <a:lnTo>
                  <a:pt x="8402" y="4207"/>
                </a:lnTo>
                <a:lnTo>
                  <a:pt x="8654" y="4030"/>
                </a:lnTo>
                <a:lnTo>
                  <a:pt x="8831" y="3967"/>
                </a:lnTo>
                <a:lnTo>
                  <a:pt x="8995" y="3904"/>
                </a:lnTo>
                <a:lnTo>
                  <a:pt x="9147" y="3866"/>
                </a:lnTo>
                <a:lnTo>
                  <a:pt x="9286" y="3828"/>
                </a:lnTo>
                <a:lnTo>
                  <a:pt x="9412" y="3803"/>
                </a:lnTo>
                <a:lnTo>
                  <a:pt x="9539" y="3790"/>
                </a:lnTo>
                <a:lnTo>
                  <a:pt x="9640" y="3790"/>
                </a:lnTo>
                <a:lnTo>
                  <a:pt x="9728" y="3803"/>
                </a:lnTo>
                <a:lnTo>
                  <a:pt x="9817" y="3828"/>
                </a:lnTo>
                <a:lnTo>
                  <a:pt x="9892" y="3854"/>
                </a:lnTo>
                <a:lnTo>
                  <a:pt x="9956" y="3879"/>
                </a:lnTo>
                <a:lnTo>
                  <a:pt x="10006" y="3917"/>
                </a:lnTo>
                <a:lnTo>
                  <a:pt x="10044" y="3967"/>
                </a:lnTo>
                <a:lnTo>
                  <a:pt x="10082" y="4018"/>
                </a:lnTo>
                <a:lnTo>
                  <a:pt x="10107" y="4081"/>
                </a:lnTo>
                <a:lnTo>
                  <a:pt x="10132" y="4131"/>
                </a:lnTo>
                <a:lnTo>
                  <a:pt x="10132" y="4207"/>
                </a:lnTo>
                <a:lnTo>
                  <a:pt x="10132" y="4270"/>
                </a:lnTo>
                <a:lnTo>
                  <a:pt x="10120" y="4409"/>
                </a:lnTo>
                <a:lnTo>
                  <a:pt x="10069" y="4561"/>
                </a:lnTo>
                <a:lnTo>
                  <a:pt x="9993" y="4700"/>
                </a:lnTo>
                <a:lnTo>
                  <a:pt x="9905" y="4839"/>
                </a:lnTo>
                <a:lnTo>
                  <a:pt x="9791" y="4965"/>
                </a:lnTo>
                <a:lnTo>
                  <a:pt x="9665" y="5066"/>
                </a:lnTo>
                <a:lnTo>
                  <a:pt x="9513" y="5155"/>
                </a:lnTo>
                <a:lnTo>
                  <a:pt x="9324" y="5268"/>
                </a:lnTo>
                <a:lnTo>
                  <a:pt x="9122" y="5369"/>
                </a:lnTo>
                <a:lnTo>
                  <a:pt x="8920" y="5458"/>
                </a:lnTo>
                <a:lnTo>
                  <a:pt x="8705" y="5546"/>
                </a:lnTo>
                <a:lnTo>
                  <a:pt x="8452" y="5647"/>
                </a:lnTo>
                <a:lnTo>
                  <a:pt x="8187" y="5736"/>
                </a:lnTo>
                <a:lnTo>
                  <a:pt x="7922" y="5824"/>
                </a:lnTo>
                <a:lnTo>
                  <a:pt x="7656" y="5900"/>
                </a:lnTo>
                <a:lnTo>
                  <a:pt x="7126" y="6039"/>
                </a:lnTo>
                <a:lnTo>
                  <a:pt x="6595" y="6153"/>
                </a:lnTo>
                <a:lnTo>
                  <a:pt x="6519" y="6178"/>
                </a:lnTo>
                <a:lnTo>
                  <a:pt x="6431" y="6191"/>
                </a:lnTo>
                <a:lnTo>
                  <a:pt x="6355" y="6228"/>
                </a:lnTo>
                <a:lnTo>
                  <a:pt x="6330" y="6254"/>
                </a:lnTo>
                <a:lnTo>
                  <a:pt x="6325" y="6258"/>
                </a:lnTo>
                <a:lnTo>
                  <a:pt x="6325" y="6258"/>
                </a:lnTo>
                <a:lnTo>
                  <a:pt x="6330" y="6241"/>
                </a:lnTo>
                <a:lnTo>
                  <a:pt x="6342" y="6191"/>
                </a:lnTo>
                <a:lnTo>
                  <a:pt x="6355" y="6140"/>
                </a:lnTo>
                <a:lnTo>
                  <a:pt x="6342" y="6077"/>
                </a:lnTo>
                <a:lnTo>
                  <a:pt x="6330" y="6026"/>
                </a:lnTo>
                <a:lnTo>
                  <a:pt x="6304" y="5976"/>
                </a:lnTo>
                <a:lnTo>
                  <a:pt x="6267" y="5925"/>
                </a:lnTo>
                <a:lnTo>
                  <a:pt x="6216" y="5887"/>
                </a:lnTo>
                <a:lnTo>
                  <a:pt x="5850" y="5660"/>
                </a:lnTo>
                <a:lnTo>
                  <a:pt x="5660" y="5559"/>
                </a:lnTo>
                <a:lnTo>
                  <a:pt x="5483" y="5458"/>
                </a:lnTo>
                <a:lnTo>
                  <a:pt x="5294" y="5369"/>
                </a:lnTo>
                <a:lnTo>
                  <a:pt x="5117" y="5294"/>
                </a:lnTo>
                <a:lnTo>
                  <a:pt x="4927" y="5231"/>
                </a:lnTo>
                <a:lnTo>
                  <a:pt x="4738" y="5167"/>
                </a:lnTo>
                <a:lnTo>
                  <a:pt x="4548" y="5129"/>
                </a:lnTo>
                <a:lnTo>
                  <a:pt x="4359" y="5092"/>
                </a:lnTo>
                <a:lnTo>
                  <a:pt x="4157" y="5066"/>
                </a:lnTo>
                <a:lnTo>
                  <a:pt x="3967" y="5066"/>
                </a:lnTo>
                <a:lnTo>
                  <a:pt x="3765" y="5079"/>
                </a:lnTo>
                <a:lnTo>
                  <a:pt x="3674" y="5084"/>
                </a:lnTo>
                <a:lnTo>
                  <a:pt x="3674" y="5084"/>
                </a:lnTo>
                <a:lnTo>
                  <a:pt x="3702" y="5028"/>
                </a:lnTo>
                <a:lnTo>
                  <a:pt x="3715" y="4953"/>
                </a:lnTo>
                <a:lnTo>
                  <a:pt x="3727" y="4852"/>
                </a:lnTo>
                <a:lnTo>
                  <a:pt x="3689" y="4391"/>
                </a:lnTo>
                <a:lnTo>
                  <a:pt x="3677" y="3942"/>
                </a:lnTo>
                <a:lnTo>
                  <a:pt x="3664" y="3475"/>
                </a:lnTo>
                <a:lnTo>
                  <a:pt x="3689" y="3007"/>
                </a:lnTo>
                <a:lnTo>
                  <a:pt x="3727" y="2540"/>
                </a:lnTo>
                <a:lnTo>
                  <a:pt x="3765" y="2312"/>
                </a:lnTo>
                <a:lnTo>
                  <a:pt x="3803" y="2085"/>
                </a:lnTo>
                <a:lnTo>
                  <a:pt x="3854" y="1870"/>
                </a:lnTo>
                <a:lnTo>
                  <a:pt x="3917" y="1643"/>
                </a:lnTo>
                <a:lnTo>
                  <a:pt x="3980" y="1428"/>
                </a:lnTo>
                <a:lnTo>
                  <a:pt x="4068" y="1213"/>
                </a:lnTo>
                <a:lnTo>
                  <a:pt x="4119" y="1100"/>
                </a:lnTo>
                <a:lnTo>
                  <a:pt x="4182" y="986"/>
                </a:lnTo>
                <a:lnTo>
                  <a:pt x="4233" y="910"/>
                </a:lnTo>
                <a:lnTo>
                  <a:pt x="4283" y="847"/>
                </a:lnTo>
                <a:lnTo>
                  <a:pt x="4346" y="796"/>
                </a:lnTo>
                <a:lnTo>
                  <a:pt x="4397" y="771"/>
                </a:lnTo>
                <a:lnTo>
                  <a:pt x="4447" y="759"/>
                </a:lnTo>
                <a:close/>
                <a:moveTo>
                  <a:pt x="4182" y="5711"/>
                </a:moveTo>
                <a:lnTo>
                  <a:pt x="4346" y="5736"/>
                </a:lnTo>
                <a:lnTo>
                  <a:pt x="4523" y="5761"/>
                </a:lnTo>
                <a:lnTo>
                  <a:pt x="4687" y="5812"/>
                </a:lnTo>
                <a:lnTo>
                  <a:pt x="4852" y="5862"/>
                </a:lnTo>
                <a:lnTo>
                  <a:pt x="5016" y="5925"/>
                </a:lnTo>
                <a:lnTo>
                  <a:pt x="5332" y="6077"/>
                </a:lnTo>
                <a:lnTo>
                  <a:pt x="5647" y="6228"/>
                </a:lnTo>
                <a:lnTo>
                  <a:pt x="5938" y="6405"/>
                </a:lnTo>
                <a:lnTo>
                  <a:pt x="5989" y="6431"/>
                </a:lnTo>
                <a:lnTo>
                  <a:pt x="6052" y="6443"/>
                </a:lnTo>
                <a:lnTo>
                  <a:pt x="6102" y="6443"/>
                </a:lnTo>
                <a:lnTo>
                  <a:pt x="6165" y="6431"/>
                </a:lnTo>
                <a:lnTo>
                  <a:pt x="6186" y="6424"/>
                </a:lnTo>
                <a:lnTo>
                  <a:pt x="6186" y="6424"/>
                </a:lnTo>
                <a:lnTo>
                  <a:pt x="6077" y="6557"/>
                </a:lnTo>
                <a:lnTo>
                  <a:pt x="5963" y="6671"/>
                </a:lnTo>
                <a:lnTo>
                  <a:pt x="5837" y="6772"/>
                </a:lnTo>
                <a:lnTo>
                  <a:pt x="5711" y="6873"/>
                </a:lnTo>
                <a:lnTo>
                  <a:pt x="5572" y="6949"/>
                </a:lnTo>
                <a:lnTo>
                  <a:pt x="5433" y="7024"/>
                </a:lnTo>
                <a:lnTo>
                  <a:pt x="5294" y="7088"/>
                </a:lnTo>
                <a:lnTo>
                  <a:pt x="5155" y="7125"/>
                </a:lnTo>
                <a:lnTo>
                  <a:pt x="5003" y="7163"/>
                </a:lnTo>
                <a:lnTo>
                  <a:pt x="4852" y="7189"/>
                </a:lnTo>
                <a:lnTo>
                  <a:pt x="4687" y="7201"/>
                </a:lnTo>
                <a:lnTo>
                  <a:pt x="4536" y="7214"/>
                </a:lnTo>
                <a:lnTo>
                  <a:pt x="4371" y="7201"/>
                </a:lnTo>
                <a:lnTo>
                  <a:pt x="4195" y="7189"/>
                </a:lnTo>
                <a:lnTo>
                  <a:pt x="4018" y="7151"/>
                </a:lnTo>
                <a:lnTo>
                  <a:pt x="3765" y="7100"/>
                </a:lnTo>
                <a:lnTo>
                  <a:pt x="3550" y="7024"/>
                </a:lnTo>
                <a:lnTo>
                  <a:pt x="3361" y="6949"/>
                </a:lnTo>
                <a:lnTo>
                  <a:pt x="3209" y="6873"/>
                </a:lnTo>
                <a:lnTo>
                  <a:pt x="3083" y="6784"/>
                </a:lnTo>
                <a:lnTo>
                  <a:pt x="2994" y="6683"/>
                </a:lnTo>
                <a:lnTo>
                  <a:pt x="2931" y="6595"/>
                </a:lnTo>
                <a:lnTo>
                  <a:pt x="2893" y="6494"/>
                </a:lnTo>
                <a:lnTo>
                  <a:pt x="2881" y="6393"/>
                </a:lnTo>
                <a:lnTo>
                  <a:pt x="2881" y="6304"/>
                </a:lnTo>
                <a:lnTo>
                  <a:pt x="2919" y="6216"/>
                </a:lnTo>
                <a:lnTo>
                  <a:pt x="2969" y="6127"/>
                </a:lnTo>
                <a:lnTo>
                  <a:pt x="3032" y="6039"/>
                </a:lnTo>
                <a:lnTo>
                  <a:pt x="3121" y="5963"/>
                </a:lnTo>
                <a:lnTo>
                  <a:pt x="3222" y="5900"/>
                </a:lnTo>
                <a:lnTo>
                  <a:pt x="3336" y="5837"/>
                </a:lnTo>
                <a:lnTo>
                  <a:pt x="3500" y="5786"/>
                </a:lnTo>
                <a:lnTo>
                  <a:pt x="3677" y="5736"/>
                </a:lnTo>
                <a:lnTo>
                  <a:pt x="3841" y="5711"/>
                </a:lnTo>
                <a:close/>
                <a:moveTo>
                  <a:pt x="4599" y="1"/>
                </a:moveTo>
                <a:lnTo>
                  <a:pt x="4409" y="13"/>
                </a:lnTo>
                <a:lnTo>
                  <a:pt x="4245" y="38"/>
                </a:lnTo>
                <a:lnTo>
                  <a:pt x="4081" y="89"/>
                </a:lnTo>
                <a:lnTo>
                  <a:pt x="3929" y="165"/>
                </a:lnTo>
                <a:lnTo>
                  <a:pt x="3790" y="241"/>
                </a:lnTo>
                <a:lnTo>
                  <a:pt x="3677" y="342"/>
                </a:lnTo>
                <a:lnTo>
                  <a:pt x="3550" y="455"/>
                </a:lnTo>
                <a:lnTo>
                  <a:pt x="3449" y="582"/>
                </a:lnTo>
                <a:lnTo>
                  <a:pt x="3361" y="721"/>
                </a:lnTo>
                <a:lnTo>
                  <a:pt x="3272" y="872"/>
                </a:lnTo>
                <a:lnTo>
                  <a:pt x="3197" y="1024"/>
                </a:lnTo>
                <a:lnTo>
                  <a:pt x="3133" y="1201"/>
                </a:lnTo>
                <a:lnTo>
                  <a:pt x="3070" y="1378"/>
                </a:lnTo>
                <a:lnTo>
                  <a:pt x="3020" y="1554"/>
                </a:lnTo>
                <a:lnTo>
                  <a:pt x="2969" y="1744"/>
                </a:lnTo>
                <a:lnTo>
                  <a:pt x="2965" y="1766"/>
                </a:lnTo>
                <a:lnTo>
                  <a:pt x="2965" y="1766"/>
                </a:lnTo>
                <a:lnTo>
                  <a:pt x="2944" y="1731"/>
                </a:lnTo>
                <a:lnTo>
                  <a:pt x="2855" y="1592"/>
                </a:lnTo>
                <a:lnTo>
                  <a:pt x="2754" y="1479"/>
                </a:lnTo>
                <a:lnTo>
                  <a:pt x="2653" y="1365"/>
                </a:lnTo>
                <a:lnTo>
                  <a:pt x="2552" y="1251"/>
                </a:lnTo>
                <a:lnTo>
                  <a:pt x="2439" y="1163"/>
                </a:lnTo>
                <a:lnTo>
                  <a:pt x="2312" y="1074"/>
                </a:lnTo>
                <a:lnTo>
                  <a:pt x="2186" y="999"/>
                </a:lnTo>
                <a:lnTo>
                  <a:pt x="2047" y="923"/>
                </a:lnTo>
                <a:lnTo>
                  <a:pt x="1895" y="872"/>
                </a:lnTo>
                <a:lnTo>
                  <a:pt x="1744" y="822"/>
                </a:lnTo>
                <a:lnTo>
                  <a:pt x="1579" y="796"/>
                </a:lnTo>
                <a:lnTo>
                  <a:pt x="1415" y="771"/>
                </a:lnTo>
                <a:lnTo>
                  <a:pt x="1276" y="771"/>
                </a:lnTo>
                <a:lnTo>
                  <a:pt x="1137" y="784"/>
                </a:lnTo>
                <a:lnTo>
                  <a:pt x="998" y="822"/>
                </a:lnTo>
                <a:lnTo>
                  <a:pt x="872" y="860"/>
                </a:lnTo>
                <a:lnTo>
                  <a:pt x="746" y="923"/>
                </a:lnTo>
                <a:lnTo>
                  <a:pt x="632" y="986"/>
                </a:lnTo>
                <a:lnTo>
                  <a:pt x="518" y="1074"/>
                </a:lnTo>
                <a:lnTo>
                  <a:pt x="417" y="1163"/>
                </a:lnTo>
                <a:lnTo>
                  <a:pt x="316" y="1264"/>
                </a:lnTo>
                <a:lnTo>
                  <a:pt x="240" y="1378"/>
                </a:lnTo>
                <a:lnTo>
                  <a:pt x="164" y="1491"/>
                </a:lnTo>
                <a:lnTo>
                  <a:pt x="101" y="1618"/>
                </a:lnTo>
                <a:lnTo>
                  <a:pt x="51" y="1744"/>
                </a:lnTo>
                <a:lnTo>
                  <a:pt x="13" y="1870"/>
                </a:lnTo>
                <a:lnTo>
                  <a:pt x="0" y="2009"/>
                </a:lnTo>
                <a:lnTo>
                  <a:pt x="0" y="2148"/>
                </a:lnTo>
                <a:lnTo>
                  <a:pt x="13" y="2426"/>
                </a:lnTo>
                <a:lnTo>
                  <a:pt x="63" y="2691"/>
                </a:lnTo>
                <a:lnTo>
                  <a:pt x="114" y="2969"/>
                </a:lnTo>
                <a:lnTo>
                  <a:pt x="190" y="3235"/>
                </a:lnTo>
                <a:lnTo>
                  <a:pt x="291" y="3487"/>
                </a:lnTo>
                <a:lnTo>
                  <a:pt x="405" y="3740"/>
                </a:lnTo>
                <a:lnTo>
                  <a:pt x="531" y="3980"/>
                </a:lnTo>
                <a:lnTo>
                  <a:pt x="657" y="4220"/>
                </a:lnTo>
                <a:lnTo>
                  <a:pt x="809" y="4460"/>
                </a:lnTo>
                <a:lnTo>
                  <a:pt x="973" y="4687"/>
                </a:lnTo>
                <a:lnTo>
                  <a:pt x="1137" y="4915"/>
                </a:lnTo>
                <a:lnTo>
                  <a:pt x="1314" y="5129"/>
                </a:lnTo>
                <a:lnTo>
                  <a:pt x="1491" y="5332"/>
                </a:lnTo>
                <a:lnTo>
                  <a:pt x="1681" y="5546"/>
                </a:lnTo>
                <a:lnTo>
                  <a:pt x="2072" y="5938"/>
                </a:lnTo>
                <a:lnTo>
                  <a:pt x="2123" y="5976"/>
                </a:lnTo>
                <a:lnTo>
                  <a:pt x="2186" y="6014"/>
                </a:lnTo>
                <a:lnTo>
                  <a:pt x="2254" y="6025"/>
                </a:lnTo>
                <a:lnTo>
                  <a:pt x="2254" y="6025"/>
                </a:lnTo>
                <a:lnTo>
                  <a:pt x="2287" y="6191"/>
                </a:lnTo>
                <a:lnTo>
                  <a:pt x="2350" y="6380"/>
                </a:lnTo>
                <a:lnTo>
                  <a:pt x="2413" y="6557"/>
                </a:lnTo>
                <a:lnTo>
                  <a:pt x="2502" y="6721"/>
                </a:lnTo>
                <a:lnTo>
                  <a:pt x="2590" y="6873"/>
                </a:lnTo>
                <a:lnTo>
                  <a:pt x="2679" y="7012"/>
                </a:lnTo>
                <a:lnTo>
                  <a:pt x="2792" y="7138"/>
                </a:lnTo>
                <a:lnTo>
                  <a:pt x="2906" y="7264"/>
                </a:lnTo>
                <a:lnTo>
                  <a:pt x="3020" y="7378"/>
                </a:lnTo>
                <a:lnTo>
                  <a:pt x="3146" y="7479"/>
                </a:lnTo>
                <a:lnTo>
                  <a:pt x="3285" y="7568"/>
                </a:lnTo>
                <a:lnTo>
                  <a:pt x="3424" y="7643"/>
                </a:lnTo>
                <a:lnTo>
                  <a:pt x="3576" y="7719"/>
                </a:lnTo>
                <a:lnTo>
                  <a:pt x="3727" y="7770"/>
                </a:lnTo>
                <a:lnTo>
                  <a:pt x="3879" y="7820"/>
                </a:lnTo>
                <a:lnTo>
                  <a:pt x="4030" y="7858"/>
                </a:lnTo>
                <a:lnTo>
                  <a:pt x="4195" y="7883"/>
                </a:lnTo>
                <a:lnTo>
                  <a:pt x="4359" y="7909"/>
                </a:lnTo>
                <a:lnTo>
                  <a:pt x="4687" y="7909"/>
                </a:lnTo>
                <a:lnTo>
                  <a:pt x="4864" y="7896"/>
                </a:lnTo>
                <a:lnTo>
                  <a:pt x="5028" y="7871"/>
                </a:lnTo>
                <a:lnTo>
                  <a:pt x="5193" y="7845"/>
                </a:lnTo>
                <a:lnTo>
                  <a:pt x="5370" y="7795"/>
                </a:lnTo>
                <a:lnTo>
                  <a:pt x="5534" y="7744"/>
                </a:lnTo>
                <a:lnTo>
                  <a:pt x="5698" y="7681"/>
                </a:lnTo>
                <a:lnTo>
                  <a:pt x="5850" y="7605"/>
                </a:lnTo>
                <a:lnTo>
                  <a:pt x="6014" y="7530"/>
                </a:lnTo>
                <a:lnTo>
                  <a:pt x="6165" y="7441"/>
                </a:lnTo>
                <a:lnTo>
                  <a:pt x="6317" y="7328"/>
                </a:lnTo>
                <a:lnTo>
                  <a:pt x="6469" y="7226"/>
                </a:lnTo>
                <a:lnTo>
                  <a:pt x="6608" y="7100"/>
                </a:lnTo>
                <a:lnTo>
                  <a:pt x="6709" y="7024"/>
                </a:lnTo>
                <a:lnTo>
                  <a:pt x="6810" y="6949"/>
                </a:lnTo>
                <a:lnTo>
                  <a:pt x="6923" y="6873"/>
                </a:lnTo>
                <a:lnTo>
                  <a:pt x="7050" y="6810"/>
                </a:lnTo>
                <a:lnTo>
                  <a:pt x="7315" y="6709"/>
                </a:lnTo>
                <a:lnTo>
                  <a:pt x="7618" y="6607"/>
                </a:lnTo>
                <a:lnTo>
                  <a:pt x="7934" y="6519"/>
                </a:lnTo>
                <a:lnTo>
                  <a:pt x="8250" y="6443"/>
                </a:lnTo>
                <a:lnTo>
                  <a:pt x="8920" y="6279"/>
                </a:lnTo>
                <a:lnTo>
                  <a:pt x="9248" y="6178"/>
                </a:lnTo>
                <a:lnTo>
                  <a:pt x="9564" y="6064"/>
                </a:lnTo>
                <a:lnTo>
                  <a:pt x="9854" y="5938"/>
                </a:lnTo>
                <a:lnTo>
                  <a:pt x="9993" y="5862"/>
                </a:lnTo>
                <a:lnTo>
                  <a:pt x="10120" y="5786"/>
                </a:lnTo>
                <a:lnTo>
                  <a:pt x="10246" y="5698"/>
                </a:lnTo>
                <a:lnTo>
                  <a:pt x="10372" y="5609"/>
                </a:lnTo>
                <a:lnTo>
                  <a:pt x="10474" y="5508"/>
                </a:lnTo>
                <a:lnTo>
                  <a:pt x="10575" y="5395"/>
                </a:lnTo>
                <a:lnTo>
                  <a:pt x="10663" y="5268"/>
                </a:lnTo>
                <a:lnTo>
                  <a:pt x="10739" y="5142"/>
                </a:lnTo>
                <a:lnTo>
                  <a:pt x="10802" y="4990"/>
                </a:lnTo>
                <a:lnTo>
                  <a:pt x="10853" y="4839"/>
                </a:lnTo>
                <a:lnTo>
                  <a:pt x="10878" y="4713"/>
                </a:lnTo>
                <a:lnTo>
                  <a:pt x="10890" y="4574"/>
                </a:lnTo>
                <a:lnTo>
                  <a:pt x="10890" y="4435"/>
                </a:lnTo>
                <a:lnTo>
                  <a:pt x="10878" y="4296"/>
                </a:lnTo>
                <a:lnTo>
                  <a:pt x="10853" y="4157"/>
                </a:lnTo>
                <a:lnTo>
                  <a:pt x="10815" y="4018"/>
                </a:lnTo>
                <a:lnTo>
                  <a:pt x="10764" y="3879"/>
                </a:lnTo>
                <a:lnTo>
                  <a:pt x="10701" y="3740"/>
                </a:lnTo>
                <a:lnTo>
                  <a:pt x="10625" y="3614"/>
                </a:lnTo>
                <a:lnTo>
                  <a:pt x="10549" y="3487"/>
                </a:lnTo>
                <a:lnTo>
                  <a:pt x="10448" y="3374"/>
                </a:lnTo>
                <a:lnTo>
                  <a:pt x="10347" y="3285"/>
                </a:lnTo>
                <a:lnTo>
                  <a:pt x="10233" y="3197"/>
                </a:lnTo>
                <a:lnTo>
                  <a:pt x="10107" y="3133"/>
                </a:lnTo>
                <a:lnTo>
                  <a:pt x="9981" y="3083"/>
                </a:lnTo>
                <a:lnTo>
                  <a:pt x="9842" y="3045"/>
                </a:lnTo>
                <a:lnTo>
                  <a:pt x="9703" y="3032"/>
                </a:lnTo>
                <a:lnTo>
                  <a:pt x="9299" y="3032"/>
                </a:lnTo>
                <a:lnTo>
                  <a:pt x="9033" y="3070"/>
                </a:lnTo>
                <a:lnTo>
                  <a:pt x="8781" y="3133"/>
                </a:lnTo>
                <a:lnTo>
                  <a:pt x="8541" y="3222"/>
                </a:lnTo>
                <a:lnTo>
                  <a:pt x="8301" y="3323"/>
                </a:lnTo>
                <a:lnTo>
                  <a:pt x="8220" y="3365"/>
                </a:lnTo>
                <a:lnTo>
                  <a:pt x="8220" y="3365"/>
                </a:lnTo>
                <a:lnTo>
                  <a:pt x="8250" y="3298"/>
                </a:lnTo>
                <a:lnTo>
                  <a:pt x="8313" y="3121"/>
                </a:lnTo>
                <a:lnTo>
                  <a:pt x="8364" y="2957"/>
                </a:lnTo>
                <a:lnTo>
                  <a:pt x="8414" y="2780"/>
                </a:lnTo>
                <a:lnTo>
                  <a:pt x="8440" y="2616"/>
                </a:lnTo>
                <a:lnTo>
                  <a:pt x="8465" y="2451"/>
                </a:lnTo>
                <a:lnTo>
                  <a:pt x="8477" y="2300"/>
                </a:lnTo>
                <a:lnTo>
                  <a:pt x="8465" y="2136"/>
                </a:lnTo>
                <a:lnTo>
                  <a:pt x="8452" y="1997"/>
                </a:lnTo>
                <a:lnTo>
                  <a:pt x="8414" y="1845"/>
                </a:lnTo>
                <a:lnTo>
                  <a:pt x="8364" y="1719"/>
                </a:lnTo>
                <a:lnTo>
                  <a:pt x="8288" y="1592"/>
                </a:lnTo>
                <a:lnTo>
                  <a:pt x="8199" y="1479"/>
                </a:lnTo>
                <a:lnTo>
                  <a:pt x="8086" y="1365"/>
                </a:lnTo>
                <a:lnTo>
                  <a:pt x="7959" y="1264"/>
                </a:lnTo>
                <a:lnTo>
                  <a:pt x="7808" y="1188"/>
                </a:lnTo>
                <a:lnTo>
                  <a:pt x="7631" y="1112"/>
                </a:lnTo>
                <a:lnTo>
                  <a:pt x="7467" y="1062"/>
                </a:lnTo>
                <a:lnTo>
                  <a:pt x="7302" y="1024"/>
                </a:lnTo>
                <a:lnTo>
                  <a:pt x="7138" y="1011"/>
                </a:lnTo>
                <a:lnTo>
                  <a:pt x="6999" y="1024"/>
                </a:lnTo>
                <a:lnTo>
                  <a:pt x="6848" y="1036"/>
                </a:lnTo>
                <a:lnTo>
                  <a:pt x="6709" y="1087"/>
                </a:lnTo>
                <a:lnTo>
                  <a:pt x="6582" y="1138"/>
                </a:lnTo>
                <a:lnTo>
                  <a:pt x="6456" y="1213"/>
                </a:lnTo>
                <a:lnTo>
                  <a:pt x="6330" y="1289"/>
                </a:lnTo>
                <a:lnTo>
                  <a:pt x="6216" y="1390"/>
                </a:lnTo>
                <a:lnTo>
                  <a:pt x="6102" y="1491"/>
                </a:lnTo>
                <a:lnTo>
                  <a:pt x="6001" y="1618"/>
                </a:lnTo>
                <a:lnTo>
                  <a:pt x="5978" y="1647"/>
                </a:lnTo>
                <a:lnTo>
                  <a:pt x="5978" y="1647"/>
                </a:lnTo>
                <a:lnTo>
                  <a:pt x="5976" y="1618"/>
                </a:lnTo>
                <a:lnTo>
                  <a:pt x="5951" y="1428"/>
                </a:lnTo>
                <a:lnTo>
                  <a:pt x="5913" y="1239"/>
                </a:lnTo>
                <a:lnTo>
                  <a:pt x="5875" y="1062"/>
                </a:lnTo>
                <a:lnTo>
                  <a:pt x="5812" y="898"/>
                </a:lnTo>
                <a:lnTo>
                  <a:pt x="5749" y="746"/>
                </a:lnTo>
                <a:lnTo>
                  <a:pt x="5673" y="607"/>
                </a:lnTo>
                <a:lnTo>
                  <a:pt x="5584" y="468"/>
                </a:lnTo>
                <a:lnTo>
                  <a:pt x="5483" y="354"/>
                </a:lnTo>
                <a:lnTo>
                  <a:pt x="5382" y="253"/>
                </a:lnTo>
                <a:lnTo>
                  <a:pt x="5256" y="165"/>
                </a:lnTo>
                <a:lnTo>
                  <a:pt x="5104" y="89"/>
                </a:lnTo>
                <a:lnTo>
                  <a:pt x="4953" y="38"/>
                </a:lnTo>
                <a:lnTo>
                  <a:pt x="4788" y="13"/>
                </a:lnTo>
                <a:lnTo>
                  <a:pt x="4599" y="1"/>
                </a:lnTo>
                <a:close/>
              </a:path>
            </a:pathLst>
          </a:custGeom>
          <a:solidFill>
            <a:srgbClr val="3021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6"/>
          <p:cNvSpPr txBox="1"/>
          <p:nvPr/>
        </p:nvSpPr>
        <p:spPr>
          <a:xfrm>
            <a:off x="4202000" y="486150"/>
            <a:ext cx="4383900" cy="3604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22222"/>
              </a:buClr>
              <a:buSzPts val="1600"/>
              <a:buFont typeface="Oxygen"/>
              <a:buChar char="-"/>
            </a:pPr>
            <a:r>
              <a:rPr lang="en" sz="1600">
                <a:solidFill>
                  <a:srgbClr val="222222"/>
                </a:solidFill>
                <a:latin typeface="Oxygen"/>
                <a:ea typeface="Oxygen"/>
                <a:cs typeface="Oxygen"/>
                <a:sym typeface="Oxygen"/>
              </a:rPr>
              <a:t>They have resort to </a:t>
            </a:r>
            <a:r>
              <a:rPr b="1" lang="en" sz="1900">
                <a:solidFill>
                  <a:srgbClr val="222222"/>
                </a:solidFill>
                <a:latin typeface="Oxygen"/>
                <a:ea typeface="Oxygen"/>
                <a:cs typeface="Oxygen"/>
                <a:sym typeface="Oxygen"/>
              </a:rPr>
              <a:t>inefficient</a:t>
            </a:r>
            <a:r>
              <a:rPr lang="en" sz="1600">
                <a:solidFill>
                  <a:srgbClr val="222222"/>
                </a:solidFill>
                <a:latin typeface="Oxygen"/>
                <a:ea typeface="Oxygen"/>
                <a:cs typeface="Oxygen"/>
                <a:sym typeface="Oxygen"/>
              </a:rPr>
              <a:t>, primitive lighting sources, such as </a:t>
            </a:r>
            <a:r>
              <a:rPr b="1" lang="en" sz="2000">
                <a:solidFill>
                  <a:srgbClr val="222222"/>
                </a:solidFill>
                <a:latin typeface="Oxygen"/>
                <a:ea typeface="Oxygen"/>
                <a:cs typeface="Oxygen"/>
                <a:sym typeface="Oxygen"/>
              </a:rPr>
              <a:t>candles</a:t>
            </a:r>
            <a:r>
              <a:rPr lang="en" sz="1600">
                <a:solidFill>
                  <a:srgbClr val="222222"/>
                </a:solidFill>
                <a:latin typeface="Oxygen"/>
                <a:ea typeface="Oxygen"/>
                <a:cs typeface="Oxygen"/>
                <a:sym typeface="Oxygen"/>
              </a:rPr>
              <a:t> and </a:t>
            </a:r>
            <a:r>
              <a:rPr b="1" lang="en" sz="2100">
                <a:solidFill>
                  <a:srgbClr val="222222"/>
                </a:solidFill>
                <a:latin typeface="Oxygen"/>
                <a:ea typeface="Oxygen"/>
                <a:cs typeface="Oxygen"/>
                <a:sym typeface="Oxygen"/>
              </a:rPr>
              <a:t>kerosene lamps</a:t>
            </a:r>
            <a:r>
              <a:rPr lang="en" sz="1600">
                <a:solidFill>
                  <a:srgbClr val="222222"/>
                </a:solidFill>
                <a:latin typeface="Oxygen"/>
                <a:ea typeface="Oxygen"/>
                <a:cs typeface="Oxygen"/>
                <a:sym typeface="Oxygen"/>
              </a:rPr>
              <a:t>, which are not only expensive but also a danger to life.</a:t>
            </a:r>
            <a:endParaRPr sz="1600">
              <a:solidFill>
                <a:srgbClr val="222222"/>
              </a:solidFill>
              <a:latin typeface="Oxygen"/>
              <a:ea typeface="Oxygen"/>
              <a:cs typeface="Oxygen"/>
              <a:sym typeface="Oxygen"/>
            </a:endParaRPr>
          </a:p>
          <a:p>
            <a:pPr indent="-330200" lvl="0" marL="457200" rtl="0" algn="l">
              <a:lnSpc>
                <a:spcPct val="115000"/>
              </a:lnSpc>
              <a:spcBef>
                <a:spcPts val="0"/>
              </a:spcBef>
              <a:spcAft>
                <a:spcPts val="0"/>
              </a:spcAft>
              <a:buClr>
                <a:srgbClr val="222222"/>
              </a:buClr>
              <a:buSzPts val="1600"/>
              <a:buFont typeface="Oxygen"/>
              <a:buChar char="-"/>
            </a:pPr>
            <a:r>
              <a:rPr lang="en" sz="1600">
                <a:solidFill>
                  <a:srgbClr val="3C4245"/>
                </a:solidFill>
                <a:latin typeface="Oxygen"/>
                <a:ea typeface="Oxygen"/>
                <a:cs typeface="Oxygen"/>
                <a:sym typeface="Oxygen"/>
              </a:rPr>
              <a:t>Almost the entire </a:t>
            </a:r>
            <a:r>
              <a:rPr b="1" lang="en" sz="2000">
                <a:latin typeface="Oxygen"/>
                <a:ea typeface="Oxygen"/>
                <a:cs typeface="Oxygen"/>
                <a:sym typeface="Oxygen"/>
              </a:rPr>
              <a:t>global population (99%)</a:t>
            </a:r>
            <a:r>
              <a:rPr b="1" lang="en" sz="2000">
                <a:solidFill>
                  <a:srgbClr val="3C4245"/>
                </a:solidFill>
                <a:latin typeface="Oxygen"/>
                <a:ea typeface="Oxygen"/>
                <a:cs typeface="Oxygen"/>
                <a:sym typeface="Oxygen"/>
              </a:rPr>
              <a:t> </a:t>
            </a:r>
            <a:r>
              <a:rPr lang="en" sz="1600">
                <a:solidFill>
                  <a:srgbClr val="3C4245"/>
                </a:solidFill>
                <a:latin typeface="Oxygen"/>
                <a:ea typeface="Oxygen"/>
                <a:cs typeface="Oxygen"/>
                <a:sym typeface="Oxygen"/>
              </a:rPr>
              <a:t>breathes air that exceeds WHO air quality limits, and threatens their health</a:t>
            </a:r>
            <a:endParaRPr sz="1600">
              <a:solidFill>
                <a:srgbClr val="3C4245"/>
              </a:solidFill>
              <a:latin typeface="Oxygen"/>
              <a:ea typeface="Oxygen"/>
              <a:cs typeface="Oxygen"/>
              <a:sym typeface="Oxygen"/>
            </a:endParaRPr>
          </a:p>
          <a:p>
            <a:pPr indent="-330200" lvl="0" marL="457200" rtl="0" algn="l">
              <a:lnSpc>
                <a:spcPct val="115000"/>
              </a:lnSpc>
              <a:spcBef>
                <a:spcPts val="0"/>
              </a:spcBef>
              <a:spcAft>
                <a:spcPts val="0"/>
              </a:spcAft>
              <a:buClr>
                <a:srgbClr val="3C4245"/>
              </a:buClr>
              <a:buSzPts val="1600"/>
              <a:buFont typeface="Oxygen"/>
              <a:buChar char="-"/>
            </a:pPr>
            <a:r>
              <a:rPr lang="en" sz="1600">
                <a:latin typeface="Oxygen"/>
                <a:ea typeface="Oxygen"/>
                <a:cs typeface="Oxygen"/>
                <a:sym typeface="Oxygen"/>
              </a:rPr>
              <a:t>There are about </a:t>
            </a:r>
            <a:r>
              <a:rPr b="1" lang="en" sz="2000">
                <a:latin typeface="Oxygen"/>
                <a:ea typeface="Oxygen"/>
                <a:cs typeface="Oxygen"/>
                <a:sym typeface="Oxygen"/>
              </a:rPr>
              <a:t>1.1 million people</a:t>
            </a:r>
            <a:r>
              <a:rPr lang="en" sz="1600">
                <a:latin typeface="Oxygen"/>
                <a:ea typeface="Oxygen"/>
                <a:cs typeface="Oxygen"/>
                <a:sym typeface="Oxygen"/>
              </a:rPr>
              <a:t> without access to artificial light</a:t>
            </a:r>
            <a:endParaRPr sz="1200">
              <a:solidFill>
                <a:srgbClr val="222222"/>
              </a:solidFill>
              <a:highlight>
                <a:srgbClr val="FFFFFF"/>
              </a:highlight>
              <a:latin typeface="Oxygen"/>
              <a:ea typeface="Oxygen"/>
              <a:cs typeface="Oxygen"/>
              <a:sym typeface="Oxygen"/>
            </a:endParaRPr>
          </a:p>
          <a:p>
            <a:pPr indent="0" lvl="0" marL="0" rtl="0" algn="l">
              <a:lnSpc>
                <a:spcPct val="115000"/>
              </a:lnSpc>
              <a:spcBef>
                <a:spcPts val="0"/>
              </a:spcBef>
              <a:spcAft>
                <a:spcPts val="0"/>
              </a:spcAft>
              <a:buNone/>
            </a:pPr>
            <a:r>
              <a:t/>
            </a:r>
            <a:endParaRPr sz="1000">
              <a:solidFill>
                <a:srgbClr val="222222"/>
              </a:solidFill>
            </a:endParaRPr>
          </a:p>
        </p:txBody>
      </p:sp>
      <p:pic>
        <p:nvPicPr>
          <p:cNvPr id="190" name="Google Shape;190;p36"/>
          <p:cNvPicPr preferRelativeResize="0"/>
          <p:nvPr/>
        </p:nvPicPr>
        <p:blipFill>
          <a:blip r:embed="rId3">
            <a:alphaModFix/>
          </a:blip>
          <a:stretch>
            <a:fillRect/>
          </a:stretch>
        </p:blipFill>
        <p:spPr>
          <a:xfrm>
            <a:off x="304800" y="967825"/>
            <a:ext cx="3897201" cy="2030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3732172" y="2117000"/>
            <a:ext cx="4691700" cy="106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Sustainability </a:t>
            </a:r>
            <a:endParaRPr/>
          </a:p>
        </p:txBody>
      </p:sp>
      <p:sp>
        <p:nvSpPr>
          <p:cNvPr id="196" name="Google Shape;196;p37"/>
          <p:cNvSpPr txBox="1"/>
          <p:nvPr>
            <p:ph idx="2" type="title"/>
          </p:nvPr>
        </p:nvSpPr>
        <p:spPr>
          <a:xfrm>
            <a:off x="5138900" y="1106175"/>
            <a:ext cx="3285000" cy="126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8"/>
          <p:cNvSpPr txBox="1"/>
          <p:nvPr>
            <p:ph type="title"/>
          </p:nvPr>
        </p:nvSpPr>
        <p:spPr>
          <a:xfrm>
            <a:off x="2433000" y="293819"/>
            <a:ext cx="4278000" cy="8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Area of Interest</a:t>
            </a:r>
            <a:endParaRPr/>
          </a:p>
        </p:txBody>
      </p:sp>
      <p:sp>
        <p:nvSpPr>
          <p:cNvPr id="202" name="Google Shape;202;p38"/>
          <p:cNvSpPr txBox="1"/>
          <p:nvPr>
            <p:ph idx="1" type="subTitle"/>
          </p:nvPr>
        </p:nvSpPr>
        <p:spPr>
          <a:xfrm>
            <a:off x="251950" y="1402950"/>
            <a:ext cx="3484200" cy="233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Our team wanted to create a multi-purpose mini solar panel powered farm that can also benefit the less fortunate areas of the world. We chose to work on </a:t>
            </a:r>
            <a:r>
              <a:rPr b="1" lang="en"/>
              <a:t>7. Affordable and clean energy</a:t>
            </a:r>
            <a:r>
              <a:rPr lang="en"/>
              <a:t>, </a:t>
            </a:r>
            <a:r>
              <a:rPr b="1" lang="en"/>
              <a:t>13. Climate action and 11. Sustainable and communities.</a:t>
            </a:r>
            <a:endParaRPr b="1"/>
          </a:p>
        </p:txBody>
      </p:sp>
      <p:pic>
        <p:nvPicPr>
          <p:cNvPr id="203" name="Google Shape;203;p38"/>
          <p:cNvPicPr preferRelativeResize="0"/>
          <p:nvPr/>
        </p:nvPicPr>
        <p:blipFill>
          <a:blip r:embed="rId3">
            <a:alphaModFix/>
          </a:blip>
          <a:stretch>
            <a:fillRect/>
          </a:stretch>
        </p:blipFill>
        <p:spPr>
          <a:xfrm>
            <a:off x="4044925" y="1402949"/>
            <a:ext cx="4122275" cy="29144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2433000" y="345944"/>
            <a:ext cx="4278000" cy="8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Major p</a:t>
            </a:r>
            <a:r>
              <a:rPr lang="en" sz="3200"/>
              <a:t>roblems that we are trying to tackle </a:t>
            </a:r>
            <a:endParaRPr sz="3200"/>
          </a:p>
        </p:txBody>
      </p:sp>
      <p:sp>
        <p:nvSpPr>
          <p:cNvPr id="209" name="Google Shape;209;p39"/>
          <p:cNvSpPr txBox="1"/>
          <p:nvPr>
            <p:ph idx="1" type="subTitle"/>
          </p:nvPr>
        </p:nvSpPr>
        <p:spPr>
          <a:xfrm>
            <a:off x="895075" y="1503500"/>
            <a:ext cx="7497900" cy="2207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b="1" lang="en" sz="2000"/>
              <a:t>Light poverty.</a:t>
            </a:r>
            <a:r>
              <a:rPr lang="en"/>
              <a:t> Many areas in the world still do not have access to </a:t>
            </a:r>
            <a:r>
              <a:rPr b="1" lang="en" sz="2000"/>
              <a:t>readily available electricity.</a:t>
            </a:r>
            <a:r>
              <a:rPr lang="en"/>
              <a:t> </a:t>
            </a:r>
            <a:endParaRPr/>
          </a:p>
          <a:p>
            <a:pPr indent="-342900" lvl="0" marL="457200" rtl="0" algn="l">
              <a:lnSpc>
                <a:spcPct val="150000"/>
              </a:lnSpc>
              <a:spcBef>
                <a:spcPts val="0"/>
              </a:spcBef>
              <a:spcAft>
                <a:spcPts val="0"/>
              </a:spcAft>
              <a:buSzPts val="1800"/>
              <a:buAutoNum type="arabicPeriod"/>
            </a:pPr>
            <a:r>
              <a:rPr lang="en"/>
              <a:t>Our </a:t>
            </a:r>
            <a:r>
              <a:rPr b="1" lang="en" sz="2000"/>
              <a:t>mini solar farm</a:t>
            </a:r>
            <a:r>
              <a:rPr lang="en"/>
              <a:t> also aims to</a:t>
            </a:r>
            <a:r>
              <a:rPr b="1" lang="en" sz="2000"/>
              <a:t> reduce air pollution</a:t>
            </a:r>
            <a:r>
              <a:rPr lang="en"/>
              <a:t>. </a:t>
            </a:r>
            <a:endParaRPr/>
          </a:p>
          <a:p>
            <a:pPr indent="-342900" lvl="0" marL="457200" rtl="0" algn="l">
              <a:lnSpc>
                <a:spcPct val="150000"/>
              </a:lnSpc>
              <a:spcBef>
                <a:spcPts val="0"/>
              </a:spcBef>
              <a:spcAft>
                <a:spcPts val="0"/>
              </a:spcAft>
              <a:buSzPts val="1800"/>
              <a:buAutoNum type="arabicPeriod"/>
            </a:pPr>
            <a:r>
              <a:rPr b="1" lang="en" sz="2000"/>
              <a:t>Tackling climate change </a:t>
            </a:r>
            <a:r>
              <a:rPr lang="en"/>
              <a:t>with our solar powered farm.</a:t>
            </a:r>
            <a:endParaRPr/>
          </a:p>
          <a:p>
            <a:pPr indent="0" lvl="0" marL="457200" rtl="0" algn="l">
              <a:lnSpc>
                <a:spcPct val="150000"/>
              </a:lnSpc>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0"/>
          <p:cNvSpPr txBox="1"/>
          <p:nvPr>
            <p:ph idx="2" type="title"/>
          </p:nvPr>
        </p:nvSpPr>
        <p:spPr>
          <a:xfrm>
            <a:off x="1312157" y="254773"/>
            <a:ext cx="3294300" cy="66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Values of Project </a:t>
            </a:r>
            <a:r>
              <a:rPr lang="en"/>
              <a:t>Aligned</a:t>
            </a:r>
            <a:r>
              <a:rPr lang="en"/>
              <a:t> with UN SGD?</a:t>
            </a:r>
            <a:endParaRPr/>
          </a:p>
        </p:txBody>
      </p:sp>
      <p:sp>
        <p:nvSpPr>
          <p:cNvPr id="215" name="Google Shape;215;p40"/>
          <p:cNvSpPr txBox="1"/>
          <p:nvPr>
            <p:ph idx="1" type="subTitle"/>
          </p:nvPr>
        </p:nvSpPr>
        <p:spPr>
          <a:xfrm>
            <a:off x="1312155" y="1107831"/>
            <a:ext cx="2673000" cy="71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 SDGs 7,11, 13</a:t>
            </a:r>
            <a:endParaRPr/>
          </a:p>
          <a:p>
            <a:pPr indent="-317500" lvl="0" marL="457200" rtl="0" algn="l">
              <a:spcBef>
                <a:spcPts val="0"/>
              </a:spcBef>
              <a:spcAft>
                <a:spcPts val="0"/>
              </a:spcAft>
              <a:buSzPts val="1400"/>
              <a:buChar char="-"/>
            </a:pPr>
            <a:r>
              <a:rPr lang="en"/>
              <a:t>CLIMATE ACTION </a:t>
            </a:r>
            <a:endParaRPr/>
          </a:p>
          <a:p>
            <a:pPr indent="-317500" lvl="0" marL="457200" rtl="0" algn="l">
              <a:spcBef>
                <a:spcPts val="0"/>
              </a:spcBef>
              <a:spcAft>
                <a:spcPts val="0"/>
              </a:spcAft>
              <a:buSzPts val="1400"/>
              <a:buChar char="-"/>
            </a:pPr>
            <a:r>
              <a:rPr lang="en"/>
              <a:t>AFFORDABLE AND CLEAN ENERGY</a:t>
            </a:r>
            <a:endParaRPr/>
          </a:p>
          <a:p>
            <a:pPr indent="-317500" lvl="0" marL="457200" rtl="0" algn="l">
              <a:spcBef>
                <a:spcPts val="0"/>
              </a:spcBef>
              <a:spcAft>
                <a:spcPts val="0"/>
              </a:spcAft>
              <a:buSzPts val="1400"/>
              <a:buChar char="-"/>
            </a:pPr>
            <a:r>
              <a:rPr lang="en"/>
              <a:t>SUSTAINABLE AND COMMUNITIES</a:t>
            </a:r>
            <a:endParaRPr/>
          </a:p>
        </p:txBody>
      </p:sp>
      <p:sp>
        <p:nvSpPr>
          <p:cNvPr id="216" name="Google Shape;216;p40"/>
          <p:cNvSpPr txBox="1"/>
          <p:nvPr>
            <p:ph idx="3" type="title"/>
          </p:nvPr>
        </p:nvSpPr>
        <p:spPr>
          <a:xfrm>
            <a:off x="5556561" y="254775"/>
            <a:ext cx="2673000" cy="66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it affordable and </a:t>
            </a:r>
            <a:r>
              <a:rPr lang="en"/>
              <a:t>accessible</a:t>
            </a:r>
            <a:r>
              <a:rPr lang="en"/>
              <a:t> </a:t>
            </a:r>
            <a:endParaRPr/>
          </a:p>
        </p:txBody>
      </p:sp>
      <p:sp>
        <p:nvSpPr>
          <p:cNvPr id="217" name="Google Shape;217;p40"/>
          <p:cNvSpPr txBox="1"/>
          <p:nvPr>
            <p:ph idx="4" type="subTitle"/>
          </p:nvPr>
        </p:nvSpPr>
        <p:spPr>
          <a:xfrm>
            <a:off x="5556561" y="1058370"/>
            <a:ext cx="2673000" cy="139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Project is made using </a:t>
            </a:r>
            <a:r>
              <a:rPr lang="en"/>
              <a:t>affordable parts and materials</a:t>
            </a:r>
            <a:r>
              <a:rPr lang="en"/>
              <a:t> </a:t>
            </a:r>
            <a:endParaRPr/>
          </a:p>
          <a:p>
            <a:pPr indent="-317500" lvl="0" marL="457200" rtl="0" algn="l">
              <a:spcBef>
                <a:spcPts val="0"/>
              </a:spcBef>
              <a:spcAft>
                <a:spcPts val="0"/>
              </a:spcAft>
              <a:buSzPts val="1400"/>
              <a:buChar char="-"/>
            </a:pPr>
            <a:r>
              <a:rPr lang="en"/>
              <a:t>Parts used to construct project is readily available and accessible </a:t>
            </a:r>
            <a:endParaRPr/>
          </a:p>
        </p:txBody>
      </p:sp>
      <p:sp>
        <p:nvSpPr>
          <p:cNvPr id="218" name="Google Shape;218;p40"/>
          <p:cNvSpPr txBox="1"/>
          <p:nvPr>
            <p:ph idx="5" type="title"/>
          </p:nvPr>
        </p:nvSpPr>
        <p:spPr>
          <a:xfrm>
            <a:off x="1312152" y="2661276"/>
            <a:ext cx="2673000" cy="66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Environmental Impact</a:t>
            </a:r>
            <a:endParaRPr/>
          </a:p>
        </p:txBody>
      </p:sp>
      <p:sp>
        <p:nvSpPr>
          <p:cNvPr id="219" name="Google Shape;219;p40"/>
          <p:cNvSpPr txBox="1"/>
          <p:nvPr>
            <p:ph idx="6" type="subTitle"/>
          </p:nvPr>
        </p:nvSpPr>
        <p:spPr>
          <a:xfrm>
            <a:off x="1312152" y="3127764"/>
            <a:ext cx="2855700" cy="166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It can help individuals to reduce their energy consumption and thereby the amount of CO2</a:t>
            </a:r>
            <a:endParaRPr/>
          </a:p>
          <a:p>
            <a:pPr indent="-330200" lvl="0" marL="457200" rtl="0" algn="l">
              <a:spcBef>
                <a:spcPts val="0"/>
              </a:spcBef>
              <a:spcAft>
                <a:spcPts val="0"/>
              </a:spcAft>
              <a:buSzPts val="1600"/>
              <a:buChar char="-"/>
            </a:pPr>
            <a:r>
              <a:rPr lang="en"/>
              <a:t> </a:t>
            </a:r>
            <a:endParaRPr/>
          </a:p>
        </p:txBody>
      </p:sp>
      <p:sp>
        <p:nvSpPr>
          <p:cNvPr id="220" name="Google Shape;220;p40"/>
          <p:cNvSpPr/>
          <p:nvPr/>
        </p:nvSpPr>
        <p:spPr>
          <a:xfrm rot="10800000">
            <a:off x="382052" y="2742061"/>
            <a:ext cx="785085" cy="912424"/>
          </a:xfrm>
          <a:custGeom>
            <a:rect b="b" l="l" r="r" t="t"/>
            <a:pathLst>
              <a:path extrusionOk="0" h="103714" w="103710">
                <a:moveTo>
                  <a:pt x="51861" y="0"/>
                </a:moveTo>
                <a:lnTo>
                  <a:pt x="51192" y="13"/>
                </a:lnTo>
                <a:lnTo>
                  <a:pt x="50522" y="25"/>
                </a:lnTo>
                <a:lnTo>
                  <a:pt x="49852" y="38"/>
                </a:lnTo>
                <a:lnTo>
                  <a:pt x="49183" y="76"/>
                </a:lnTo>
                <a:lnTo>
                  <a:pt x="48526" y="114"/>
                </a:lnTo>
                <a:lnTo>
                  <a:pt x="47869" y="152"/>
                </a:lnTo>
                <a:lnTo>
                  <a:pt x="47212" y="215"/>
                </a:lnTo>
                <a:lnTo>
                  <a:pt x="46555" y="278"/>
                </a:lnTo>
                <a:lnTo>
                  <a:pt x="45898" y="341"/>
                </a:lnTo>
                <a:lnTo>
                  <a:pt x="45254" y="417"/>
                </a:lnTo>
                <a:lnTo>
                  <a:pt x="44610" y="505"/>
                </a:lnTo>
                <a:lnTo>
                  <a:pt x="43965" y="607"/>
                </a:lnTo>
                <a:lnTo>
                  <a:pt x="43321" y="708"/>
                </a:lnTo>
                <a:lnTo>
                  <a:pt x="42677" y="821"/>
                </a:lnTo>
                <a:lnTo>
                  <a:pt x="42045" y="935"/>
                </a:lnTo>
                <a:lnTo>
                  <a:pt x="41401" y="1061"/>
                </a:lnTo>
                <a:lnTo>
                  <a:pt x="40769" y="1188"/>
                </a:lnTo>
                <a:lnTo>
                  <a:pt x="40150" y="1339"/>
                </a:lnTo>
                <a:lnTo>
                  <a:pt x="39518" y="1478"/>
                </a:lnTo>
                <a:lnTo>
                  <a:pt x="38899" y="1642"/>
                </a:lnTo>
                <a:lnTo>
                  <a:pt x="38280" y="1807"/>
                </a:lnTo>
                <a:lnTo>
                  <a:pt x="37661" y="1971"/>
                </a:lnTo>
                <a:lnTo>
                  <a:pt x="37042" y="2148"/>
                </a:lnTo>
                <a:lnTo>
                  <a:pt x="36436" y="2337"/>
                </a:lnTo>
                <a:lnTo>
                  <a:pt x="35829" y="2527"/>
                </a:lnTo>
                <a:lnTo>
                  <a:pt x="35223" y="2729"/>
                </a:lnTo>
                <a:lnTo>
                  <a:pt x="34629" y="2931"/>
                </a:lnTo>
                <a:lnTo>
                  <a:pt x="34023" y="3146"/>
                </a:lnTo>
                <a:lnTo>
                  <a:pt x="33429" y="3373"/>
                </a:lnTo>
                <a:lnTo>
                  <a:pt x="32848" y="3600"/>
                </a:lnTo>
                <a:lnTo>
                  <a:pt x="32254" y="3840"/>
                </a:lnTo>
                <a:lnTo>
                  <a:pt x="31673" y="4080"/>
                </a:lnTo>
                <a:lnTo>
                  <a:pt x="31092" y="4333"/>
                </a:lnTo>
                <a:lnTo>
                  <a:pt x="30510" y="4586"/>
                </a:lnTo>
                <a:lnTo>
                  <a:pt x="29942" y="4851"/>
                </a:lnTo>
                <a:lnTo>
                  <a:pt x="29373" y="5116"/>
                </a:lnTo>
                <a:lnTo>
                  <a:pt x="28805" y="5394"/>
                </a:lnTo>
                <a:lnTo>
                  <a:pt x="28249" y="5672"/>
                </a:lnTo>
                <a:lnTo>
                  <a:pt x="27693" y="5963"/>
                </a:lnTo>
                <a:lnTo>
                  <a:pt x="27137" y="6266"/>
                </a:lnTo>
                <a:lnTo>
                  <a:pt x="26594" y="6569"/>
                </a:lnTo>
                <a:lnTo>
                  <a:pt x="26051" y="6872"/>
                </a:lnTo>
                <a:lnTo>
                  <a:pt x="24964" y="7517"/>
                </a:lnTo>
                <a:lnTo>
                  <a:pt x="23903" y="8173"/>
                </a:lnTo>
                <a:lnTo>
                  <a:pt x="22867" y="8856"/>
                </a:lnTo>
                <a:lnTo>
                  <a:pt x="21831" y="9576"/>
                </a:lnTo>
                <a:lnTo>
                  <a:pt x="20833" y="10308"/>
                </a:lnTo>
                <a:lnTo>
                  <a:pt x="19835" y="11066"/>
                </a:lnTo>
                <a:lnTo>
                  <a:pt x="18875" y="11850"/>
                </a:lnTo>
                <a:lnTo>
                  <a:pt x="17915" y="12645"/>
                </a:lnTo>
                <a:lnTo>
                  <a:pt x="16992" y="13479"/>
                </a:lnTo>
                <a:lnTo>
                  <a:pt x="16083" y="14326"/>
                </a:lnTo>
                <a:lnTo>
                  <a:pt x="15186" y="15197"/>
                </a:lnTo>
                <a:lnTo>
                  <a:pt x="14314" y="16081"/>
                </a:lnTo>
                <a:lnTo>
                  <a:pt x="13468" y="16991"/>
                </a:lnTo>
                <a:lnTo>
                  <a:pt x="12646" y="17926"/>
                </a:lnTo>
                <a:lnTo>
                  <a:pt x="11838" y="18873"/>
                </a:lnTo>
                <a:lnTo>
                  <a:pt x="11055" y="19846"/>
                </a:lnTo>
                <a:lnTo>
                  <a:pt x="10297" y="20831"/>
                </a:lnTo>
                <a:lnTo>
                  <a:pt x="9564" y="21842"/>
                </a:lnTo>
                <a:lnTo>
                  <a:pt x="8856" y="22865"/>
                </a:lnTo>
                <a:lnTo>
                  <a:pt x="8174" y="23914"/>
                </a:lnTo>
                <a:lnTo>
                  <a:pt x="7505" y="24975"/>
                </a:lnTo>
                <a:lnTo>
                  <a:pt x="6873" y="26049"/>
                </a:lnTo>
                <a:lnTo>
                  <a:pt x="6557" y="26592"/>
                </a:lnTo>
                <a:lnTo>
                  <a:pt x="6254" y="27148"/>
                </a:lnTo>
                <a:lnTo>
                  <a:pt x="5963" y="27691"/>
                </a:lnTo>
                <a:lnTo>
                  <a:pt x="5673" y="28247"/>
                </a:lnTo>
                <a:lnTo>
                  <a:pt x="5395" y="28815"/>
                </a:lnTo>
                <a:lnTo>
                  <a:pt x="5117" y="29384"/>
                </a:lnTo>
                <a:lnTo>
                  <a:pt x="4839" y="29952"/>
                </a:lnTo>
                <a:lnTo>
                  <a:pt x="4586" y="30521"/>
                </a:lnTo>
                <a:lnTo>
                  <a:pt x="4321" y="31102"/>
                </a:lnTo>
                <a:lnTo>
                  <a:pt x="4068" y="31670"/>
                </a:lnTo>
                <a:lnTo>
                  <a:pt x="3828" y="32264"/>
                </a:lnTo>
                <a:lnTo>
                  <a:pt x="3601" y="32845"/>
                </a:lnTo>
                <a:lnTo>
                  <a:pt x="3373" y="33439"/>
                </a:lnTo>
                <a:lnTo>
                  <a:pt x="3146" y="34032"/>
                </a:lnTo>
                <a:lnTo>
                  <a:pt x="2931" y="34626"/>
                </a:lnTo>
                <a:lnTo>
                  <a:pt x="2729" y="35233"/>
                </a:lnTo>
                <a:lnTo>
                  <a:pt x="2527" y="35826"/>
                </a:lnTo>
                <a:lnTo>
                  <a:pt x="2325" y="36445"/>
                </a:lnTo>
                <a:lnTo>
                  <a:pt x="2148" y="37052"/>
                </a:lnTo>
                <a:lnTo>
                  <a:pt x="1971" y="37658"/>
                </a:lnTo>
                <a:lnTo>
                  <a:pt x="1794" y="38277"/>
                </a:lnTo>
                <a:lnTo>
                  <a:pt x="1630" y="38896"/>
                </a:lnTo>
                <a:lnTo>
                  <a:pt x="1478" y="39528"/>
                </a:lnTo>
                <a:lnTo>
                  <a:pt x="1327" y="40147"/>
                </a:lnTo>
                <a:lnTo>
                  <a:pt x="1188" y="40778"/>
                </a:lnTo>
                <a:lnTo>
                  <a:pt x="1049" y="41410"/>
                </a:lnTo>
                <a:lnTo>
                  <a:pt x="922" y="42042"/>
                </a:lnTo>
                <a:lnTo>
                  <a:pt x="809" y="42686"/>
                </a:lnTo>
                <a:lnTo>
                  <a:pt x="695" y="43317"/>
                </a:lnTo>
                <a:lnTo>
                  <a:pt x="594" y="43962"/>
                </a:lnTo>
                <a:lnTo>
                  <a:pt x="506" y="44606"/>
                </a:lnTo>
                <a:lnTo>
                  <a:pt x="417" y="45250"/>
                </a:lnTo>
                <a:lnTo>
                  <a:pt x="341" y="45907"/>
                </a:lnTo>
                <a:lnTo>
                  <a:pt x="266" y="46564"/>
                </a:lnTo>
                <a:lnTo>
                  <a:pt x="202" y="47208"/>
                </a:lnTo>
                <a:lnTo>
                  <a:pt x="152" y="47865"/>
                </a:lnTo>
                <a:lnTo>
                  <a:pt x="101" y="48535"/>
                </a:lnTo>
                <a:lnTo>
                  <a:pt x="63" y="49192"/>
                </a:lnTo>
                <a:lnTo>
                  <a:pt x="38" y="49861"/>
                </a:lnTo>
                <a:lnTo>
                  <a:pt x="13" y="50518"/>
                </a:lnTo>
                <a:lnTo>
                  <a:pt x="0" y="51188"/>
                </a:lnTo>
                <a:lnTo>
                  <a:pt x="0" y="51857"/>
                </a:lnTo>
                <a:lnTo>
                  <a:pt x="0" y="52527"/>
                </a:lnTo>
                <a:lnTo>
                  <a:pt x="13" y="53196"/>
                </a:lnTo>
                <a:lnTo>
                  <a:pt x="38" y="53866"/>
                </a:lnTo>
                <a:lnTo>
                  <a:pt x="63" y="54523"/>
                </a:lnTo>
                <a:lnTo>
                  <a:pt x="101" y="55192"/>
                </a:lnTo>
                <a:lnTo>
                  <a:pt x="152" y="55849"/>
                </a:lnTo>
                <a:lnTo>
                  <a:pt x="202" y="56506"/>
                </a:lnTo>
                <a:lnTo>
                  <a:pt x="266" y="57163"/>
                </a:lnTo>
                <a:lnTo>
                  <a:pt x="341" y="57820"/>
                </a:lnTo>
                <a:lnTo>
                  <a:pt x="417" y="58464"/>
                </a:lnTo>
                <a:lnTo>
                  <a:pt x="506" y="59108"/>
                </a:lnTo>
                <a:lnTo>
                  <a:pt x="594" y="59752"/>
                </a:lnTo>
                <a:lnTo>
                  <a:pt x="695" y="60397"/>
                </a:lnTo>
                <a:lnTo>
                  <a:pt x="809" y="61041"/>
                </a:lnTo>
                <a:lnTo>
                  <a:pt x="922" y="61673"/>
                </a:lnTo>
                <a:lnTo>
                  <a:pt x="1049" y="62304"/>
                </a:lnTo>
                <a:lnTo>
                  <a:pt x="1188" y="62936"/>
                </a:lnTo>
                <a:lnTo>
                  <a:pt x="1327" y="63568"/>
                </a:lnTo>
                <a:lnTo>
                  <a:pt x="1478" y="64199"/>
                </a:lnTo>
                <a:lnTo>
                  <a:pt x="1630" y="64818"/>
                </a:lnTo>
                <a:lnTo>
                  <a:pt x="1794" y="65437"/>
                </a:lnTo>
                <a:lnTo>
                  <a:pt x="1971" y="66056"/>
                </a:lnTo>
                <a:lnTo>
                  <a:pt x="2148" y="66675"/>
                </a:lnTo>
                <a:lnTo>
                  <a:pt x="2325" y="67282"/>
                </a:lnTo>
                <a:lnTo>
                  <a:pt x="2527" y="67888"/>
                </a:lnTo>
                <a:lnTo>
                  <a:pt x="2729" y="68494"/>
                </a:lnTo>
                <a:lnTo>
                  <a:pt x="2931" y="69088"/>
                </a:lnTo>
                <a:lnTo>
                  <a:pt x="3146" y="69694"/>
                </a:lnTo>
                <a:lnTo>
                  <a:pt x="3373" y="70288"/>
                </a:lnTo>
                <a:lnTo>
                  <a:pt x="3601" y="70869"/>
                </a:lnTo>
                <a:lnTo>
                  <a:pt x="3828" y="71463"/>
                </a:lnTo>
                <a:lnTo>
                  <a:pt x="4068" y="72044"/>
                </a:lnTo>
                <a:lnTo>
                  <a:pt x="4321" y="72625"/>
                </a:lnTo>
                <a:lnTo>
                  <a:pt x="4586" y="73194"/>
                </a:lnTo>
                <a:lnTo>
                  <a:pt x="4839" y="73775"/>
                </a:lnTo>
                <a:lnTo>
                  <a:pt x="5117" y="74343"/>
                </a:lnTo>
                <a:lnTo>
                  <a:pt x="5395" y="74912"/>
                </a:lnTo>
                <a:lnTo>
                  <a:pt x="5673" y="75467"/>
                </a:lnTo>
                <a:lnTo>
                  <a:pt x="5963" y="76023"/>
                </a:lnTo>
                <a:lnTo>
                  <a:pt x="6254" y="76579"/>
                </a:lnTo>
                <a:lnTo>
                  <a:pt x="6557" y="77122"/>
                </a:lnTo>
                <a:lnTo>
                  <a:pt x="6873" y="77666"/>
                </a:lnTo>
                <a:lnTo>
                  <a:pt x="7189" y="78209"/>
                </a:lnTo>
                <a:lnTo>
                  <a:pt x="7505" y="78752"/>
                </a:lnTo>
                <a:lnTo>
                  <a:pt x="8174" y="79813"/>
                </a:lnTo>
                <a:lnTo>
                  <a:pt x="8856" y="80849"/>
                </a:lnTo>
                <a:lnTo>
                  <a:pt x="9564" y="81872"/>
                </a:lnTo>
                <a:lnTo>
                  <a:pt x="10297" y="82883"/>
                </a:lnTo>
                <a:lnTo>
                  <a:pt x="11055" y="83868"/>
                </a:lnTo>
                <a:lnTo>
                  <a:pt x="11838" y="84841"/>
                </a:lnTo>
                <a:lnTo>
                  <a:pt x="12646" y="85788"/>
                </a:lnTo>
                <a:lnTo>
                  <a:pt x="13468" y="86723"/>
                </a:lnTo>
                <a:lnTo>
                  <a:pt x="14314" y="87633"/>
                </a:lnTo>
                <a:lnTo>
                  <a:pt x="15186" y="88530"/>
                </a:lnTo>
                <a:lnTo>
                  <a:pt x="16083" y="89401"/>
                </a:lnTo>
                <a:lnTo>
                  <a:pt x="16992" y="90248"/>
                </a:lnTo>
                <a:lnTo>
                  <a:pt x="17915" y="91069"/>
                </a:lnTo>
                <a:lnTo>
                  <a:pt x="18875" y="91877"/>
                </a:lnTo>
                <a:lnTo>
                  <a:pt x="19835" y="92660"/>
                </a:lnTo>
                <a:lnTo>
                  <a:pt x="20833" y="93418"/>
                </a:lnTo>
                <a:lnTo>
                  <a:pt x="21831" y="94151"/>
                </a:lnTo>
                <a:lnTo>
                  <a:pt x="22867" y="94859"/>
                </a:lnTo>
                <a:lnTo>
                  <a:pt x="23903" y="95541"/>
                </a:lnTo>
                <a:lnTo>
                  <a:pt x="24964" y="96210"/>
                </a:lnTo>
                <a:lnTo>
                  <a:pt x="26051" y="96842"/>
                </a:lnTo>
                <a:lnTo>
                  <a:pt x="26594" y="97158"/>
                </a:lnTo>
                <a:lnTo>
                  <a:pt x="27137" y="97461"/>
                </a:lnTo>
                <a:lnTo>
                  <a:pt x="27693" y="97751"/>
                </a:lnTo>
                <a:lnTo>
                  <a:pt x="28249" y="98042"/>
                </a:lnTo>
                <a:lnTo>
                  <a:pt x="28805" y="98320"/>
                </a:lnTo>
                <a:lnTo>
                  <a:pt x="29373" y="98598"/>
                </a:lnTo>
                <a:lnTo>
                  <a:pt x="29942" y="98876"/>
                </a:lnTo>
                <a:lnTo>
                  <a:pt x="30510" y="99128"/>
                </a:lnTo>
                <a:lnTo>
                  <a:pt x="31092" y="99394"/>
                </a:lnTo>
                <a:lnTo>
                  <a:pt x="31673" y="99634"/>
                </a:lnTo>
                <a:lnTo>
                  <a:pt x="32254" y="99886"/>
                </a:lnTo>
                <a:lnTo>
                  <a:pt x="32848" y="100114"/>
                </a:lnTo>
                <a:lnTo>
                  <a:pt x="33429" y="100341"/>
                </a:lnTo>
                <a:lnTo>
                  <a:pt x="34023" y="100568"/>
                </a:lnTo>
                <a:lnTo>
                  <a:pt x="34629" y="100783"/>
                </a:lnTo>
                <a:lnTo>
                  <a:pt x="35223" y="100985"/>
                </a:lnTo>
                <a:lnTo>
                  <a:pt x="35829" y="101187"/>
                </a:lnTo>
                <a:lnTo>
                  <a:pt x="36436" y="101377"/>
                </a:lnTo>
                <a:lnTo>
                  <a:pt x="37042" y="101566"/>
                </a:lnTo>
                <a:lnTo>
                  <a:pt x="37661" y="101743"/>
                </a:lnTo>
                <a:lnTo>
                  <a:pt x="38280" y="101920"/>
                </a:lnTo>
                <a:lnTo>
                  <a:pt x="38899" y="102084"/>
                </a:lnTo>
                <a:lnTo>
                  <a:pt x="39518" y="102236"/>
                </a:lnTo>
                <a:lnTo>
                  <a:pt x="40150" y="102388"/>
                </a:lnTo>
                <a:lnTo>
                  <a:pt x="40769" y="102527"/>
                </a:lnTo>
                <a:lnTo>
                  <a:pt x="41401" y="102665"/>
                </a:lnTo>
                <a:lnTo>
                  <a:pt x="42045" y="102792"/>
                </a:lnTo>
                <a:lnTo>
                  <a:pt x="42677" y="102906"/>
                </a:lnTo>
                <a:lnTo>
                  <a:pt x="43321" y="103019"/>
                </a:lnTo>
                <a:lnTo>
                  <a:pt x="43965" y="103120"/>
                </a:lnTo>
                <a:lnTo>
                  <a:pt x="44610" y="103209"/>
                </a:lnTo>
                <a:lnTo>
                  <a:pt x="45254" y="103297"/>
                </a:lnTo>
                <a:lnTo>
                  <a:pt x="45898" y="103373"/>
                </a:lnTo>
                <a:lnTo>
                  <a:pt x="46555" y="103449"/>
                </a:lnTo>
                <a:lnTo>
                  <a:pt x="47212" y="103512"/>
                </a:lnTo>
                <a:lnTo>
                  <a:pt x="47869" y="103562"/>
                </a:lnTo>
                <a:lnTo>
                  <a:pt x="48526" y="103613"/>
                </a:lnTo>
                <a:lnTo>
                  <a:pt x="49183" y="103651"/>
                </a:lnTo>
                <a:lnTo>
                  <a:pt x="49852" y="103676"/>
                </a:lnTo>
                <a:lnTo>
                  <a:pt x="50522" y="103701"/>
                </a:lnTo>
                <a:lnTo>
                  <a:pt x="51192" y="103714"/>
                </a:lnTo>
                <a:lnTo>
                  <a:pt x="52531" y="103714"/>
                </a:lnTo>
                <a:lnTo>
                  <a:pt x="53200" y="103701"/>
                </a:lnTo>
                <a:lnTo>
                  <a:pt x="53857" y="103676"/>
                </a:lnTo>
                <a:lnTo>
                  <a:pt x="54527" y="103651"/>
                </a:lnTo>
                <a:lnTo>
                  <a:pt x="55184" y="103613"/>
                </a:lnTo>
                <a:lnTo>
                  <a:pt x="55853" y="103562"/>
                </a:lnTo>
                <a:lnTo>
                  <a:pt x="56510" y="103512"/>
                </a:lnTo>
                <a:lnTo>
                  <a:pt x="57155" y="103449"/>
                </a:lnTo>
                <a:lnTo>
                  <a:pt x="57812" y="103373"/>
                </a:lnTo>
                <a:lnTo>
                  <a:pt x="58456" y="103297"/>
                </a:lnTo>
                <a:lnTo>
                  <a:pt x="59113" y="103209"/>
                </a:lnTo>
                <a:lnTo>
                  <a:pt x="59757" y="103120"/>
                </a:lnTo>
                <a:lnTo>
                  <a:pt x="60402" y="103019"/>
                </a:lnTo>
                <a:lnTo>
                  <a:pt x="61033" y="102906"/>
                </a:lnTo>
                <a:lnTo>
                  <a:pt x="61678" y="102792"/>
                </a:lnTo>
                <a:lnTo>
                  <a:pt x="62309" y="102665"/>
                </a:lnTo>
                <a:lnTo>
                  <a:pt x="62941" y="102527"/>
                </a:lnTo>
                <a:lnTo>
                  <a:pt x="63573" y="102388"/>
                </a:lnTo>
                <a:lnTo>
                  <a:pt x="64192" y="102236"/>
                </a:lnTo>
                <a:lnTo>
                  <a:pt x="64823" y="102084"/>
                </a:lnTo>
                <a:lnTo>
                  <a:pt x="65442" y="101920"/>
                </a:lnTo>
                <a:lnTo>
                  <a:pt x="66049" y="101743"/>
                </a:lnTo>
                <a:lnTo>
                  <a:pt x="66668" y="101566"/>
                </a:lnTo>
                <a:lnTo>
                  <a:pt x="67274" y="101377"/>
                </a:lnTo>
                <a:lnTo>
                  <a:pt x="67881" y="101187"/>
                </a:lnTo>
                <a:lnTo>
                  <a:pt x="68487" y="100985"/>
                </a:lnTo>
                <a:lnTo>
                  <a:pt x="69094" y="100783"/>
                </a:lnTo>
                <a:lnTo>
                  <a:pt x="69687" y="100568"/>
                </a:lnTo>
                <a:lnTo>
                  <a:pt x="70281" y="100341"/>
                </a:lnTo>
                <a:lnTo>
                  <a:pt x="70875" y="100114"/>
                </a:lnTo>
                <a:lnTo>
                  <a:pt x="71456" y="99886"/>
                </a:lnTo>
                <a:lnTo>
                  <a:pt x="72037" y="99634"/>
                </a:lnTo>
                <a:lnTo>
                  <a:pt x="72618" y="99394"/>
                </a:lnTo>
                <a:lnTo>
                  <a:pt x="73199" y="99128"/>
                </a:lnTo>
                <a:lnTo>
                  <a:pt x="73768" y="98876"/>
                </a:lnTo>
                <a:lnTo>
                  <a:pt x="74336" y="98598"/>
                </a:lnTo>
                <a:lnTo>
                  <a:pt x="74905" y="98320"/>
                </a:lnTo>
                <a:lnTo>
                  <a:pt x="75461" y="98042"/>
                </a:lnTo>
                <a:lnTo>
                  <a:pt x="76029" y="97751"/>
                </a:lnTo>
                <a:lnTo>
                  <a:pt x="76573" y="97461"/>
                </a:lnTo>
                <a:lnTo>
                  <a:pt x="77129" y="97158"/>
                </a:lnTo>
                <a:lnTo>
                  <a:pt x="77672" y="96842"/>
                </a:lnTo>
                <a:lnTo>
                  <a:pt x="78746" y="96210"/>
                </a:lnTo>
                <a:lnTo>
                  <a:pt x="79807" y="95541"/>
                </a:lnTo>
                <a:lnTo>
                  <a:pt x="80855" y="94859"/>
                </a:lnTo>
                <a:lnTo>
                  <a:pt x="81879" y="94151"/>
                </a:lnTo>
                <a:lnTo>
                  <a:pt x="82889" y="93418"/>
                </a:lnTo>
                <a:lnTo>
                  <a:pt x="83875" y="92660"/>
                </a:lnTo>
                <a:lnTo>
                  <a:pt x="84848" y="91877"/>
                </a:lnTo>
                <a:lnTo>
                  <a:pt x="85795" y="91069"/>
                </a:lnTo>
                <a:lnTo>
                  <a:pt x="86730" y="90248"/>
                </a:lnTo>
                <a:lnTo>
                  <a:pt x="87640" y="89401"/>
                </a:lnTo>
                <a:lnTo>
                  <a:pt x="88524" y="88530"/>
                </a:lnTo>
                <a:lnTo>
                  <a:pt x="89396" y="87633"/>
                </a:lnTo>
                <a:lnTo>
                  <a:pt x="90242" y="86723"/>
                </a:lnTo>
                <a:lnTo>
                  <a:pt x="91076" y="85788"/>
                </a:lnTo>
                <a:lnTo>
                  <a:pt x="91872" y="84841"/>
                </a:lnTo>
                <a:lnTo>
                  <a:pt x="92655" y="83868"/>
                </a:lnTo>
                <a:lnTo>
                  <a:pt x="93413" y="82883"/>
                </a:lnTo>
                <a:lnTo>
                  <a:pt x="94146" y="81872"/>
                </a:lnTo>
                <a:lnTo>
                  <a:pt x="94853" y="80849"/>
                </a:lnTo>
                <a:lnTo>
                  <a:pt x="95548" y="79813"/>
                </a:lnTo>
                <a:lnTo>
                  <a:pt x="96205" y="78752"/>
                </a:lnTo>
                <a:lnTo>
                  <a:pt x="96850" y="77666"/>
                </a:lnTo>
                <a:lnTo>
                  <a:pt x="97153" y="77122"/>
                </a:lnTo>
                <a:lnTo>
                  <a:pt x="97456" y="76579"/>
                </a:lnTo>
                <a:lnTo>
                  <a:pt x="97759" y="76023"/>
                </a:lnTo>
                <a:lnTo>
                  <a:pt x="98037" y="75467"/>
                </a:lnTo>
                <a:lnTo>
                  <a:pt x="98328" y="74912"/>
                </a:lnTo>
                <a:lnTo>
                  <a:pt x="98606" y="74343"/>
                </a:lnTo>
                <a:lnTo>
                  <a:pt x="98871" y="73775"/>
                </a:lnTo>
                <a:lnTo>
                  <a:pt x="99136" y="73194"/>
                </a:lnTo>
                <a:lnTo>
                  <a:pt x="99389" y="72625"/>
                </a:lnTo>
                <a:lnTo>
                  <a:pt x="99642" y="72044"/>
                </a:lnTo>
                <a:lnTo>
                  <a:pt x="99882" y="71463"/>
                </a:lnTo>
                <a:lnTo>
                  <a:pt x="100122" y="70869"/>
                </a:lnTo>
                <a:lnTo>
                  <a:pt x="100349" y="70288"/>
                </a:lnTo>
                <a:lnTo>
                  <a:pt x="100564" y="69694"/>
                </a:lnTo>
                <a:lnTo>
                  <a:pt x="100779" y="69088"/>
                </a:lnTo>
                <a:lnTo>
                  <a:pt x="100993" y="68494"/>
                </a:lnTo>
                <a:lnTo>
                  <a:pt x="101196" y="67888"/>
                </a:lnTo>
                <a:lnTo>
                  <a:pt x="101385" y="67282"/>
                </a:lnTo>
                <a:lnTo>
                  <a:pt x="101575" y="66675"/>
                </a:lnTo>
                <a:lnTo>
                  <a:pt x="101751" y="66056"/>
                </a:lnTo>
                <a:lnTo>
                  <a:pt x="101916" y="65437"/>
                </a:lnTo>
                <a:lnTo>
                  <a:pt x="102080" y="64818"/>
                </a:lnTo>
                <a:lnTo>
                  <a:pt x="102244" y="64199"/>
                </a:lnTo>
                <a:lnTo>
                  <a:pt x="102383" y="63568"/>
                </a:lnTo>
                <a:lnTo>
                  <a:pt x="102535" y="62936"/>
                </a:lnTo>
                <a:lnTo>
                  <a:pt x="102661" y="62304"/>
                </a:lnTo>
                <a:lnTo>
                  <a:pt x="102787" y="61673"/>
                </a:lnTo>
                <a:lnTo>
                  <a:pt x="102901" y="61041"/>
                </a:lnTo>
                <a:lnTo>
                  <a:pt x="103015" y="60397"/>
                </a:lnTo>
                <a:lnTo>
                  <a:pt x="103116" y="59752"/>
                </a:lnTo>
                <a:lnTo>
                  <a:pt x="103217" y="59108"/>
                </a:lnTo>
                <a:lnTo>
                  <a:pt x="103305" y="58464"/>
                </a:lnTo>
                <a:lnTo>
                  <a:pt x="103381" y="57820"/>
                </a:lnTo>
                <a:lnTo>
                  <a:pt x="103444" y="57163"/>
                </a:lnTo>
                <a:lnTo>
                  <a:pt x="103508" y="56506"/>
                </a:lnTo>
                <a:lnTo>
                  <a:pt x="103571" y="55849"/>
                </a:lnTo>
                <a:lnTo>
                  <a:pt x="103609" y="55192"/>
                </a:lnTo>
                <a:lnTo>
                  <a:pt x="103646" y="54523"/>
                </a:lnTo>
                <a:lnTo>
                  <a:pt x="103672" y="53866"/>
                </a:lnTo>
                <a:lnTo>
                  <a:pt x="103697" y="53196"/>
                </a:lnTo>
                <a:lnTo>
                  <a:pt x="103710" y="52527"/>
                </a:lnTo>
                <a:lnTo>
                  <a:pt x="103710" y="51857"/>
                </a:lnTo>
                <a:lnTo>
                  <a:pt x="103710" y="51188"/>
                </a:lnTo>
                <a:lnTo>
                  <a:pt x="103697" y="50518"/>
                </a:lnTo>
                <a:lnTo>
                  <a:pt x="103672" y="49861"/>
                </a:lnTo>
                <a:lnTo>
                  <a:pt x="103646" y="49192"/>
                </a:lnTo>
                <a:lnTo>
                  <a:pt x="103609" y="48535"/>
                </a:lnTo>
                <a:lnTo>
                  <a:pt x="103571" y="47865"/>
                </a:lnTo>
                <a:lnTo>
                  <a:pt x="103508" y="47208"/>
                </a:lnTo>
                <a:lnTo>
                  <a:pt x="103444" y="46564"/>
                </a:lnTo>
                <a:lnTo>
                  <a:pt x="103381" y="45907"/>
                </a:lnTo>
                <a:lnTo>
                  <a:pt x="103305" y="45250"/>
                </a:lnTo>
                <a:lnTo>
                  <a:pt x="103217" y="44606"/>
                </a:lnTo>
                <a:lnTo>
                  <a:pt x="103116" y="43962"/>
                </a:lnTo>
                <a:lnTo>
                  <a:pt x="103015" y="43317"/>
                </a:lnTo>
                <a:lnTo>
                  <a:pt x="102901" y="42686"/>
                </a:lnTo>
                <a:lnTo>
                  <a:pt x="102787" y="42042"/>
                </a:lnTo>
                <a:lnTo>
                  <a:pt x="102661" y="41410"/>
                </a:lnTo>
                <a:lnTo>
                  <a:pt x="102535" y="40778"/>
                </a:lnTo>
                <a:lnTo>
                  <a:pt x="102383" y="40147"/>
                </a:lnTo>
                <a:lnTo>
                  <a:pt x="102244" y="39528"/>
                </a:lnTo>
                <a:lnTo>
                  <a:pt x="102080" y="38896"/>
                </a:lnTo>
                <a:lnTo>
                  <a:pt x="101916" y="38277"/>
                </a:lnTo>
                <a:lnTo>
                  <a:pt x="101751" y="37658"/>
                </a:lnTo>
                <a:lnTo>
                  <a:pt x="101575" y="37052"/>
                </a:lnTo>
                <a:lnTo>
                  <a:pt x="101385" y="36445"/>
                </a:lnTo>
                <a:lnTo>
                  <a:pt x="101196" y="35826"/>
                </a:lnTo>
                <a:lnTo>
                  <a:pt x="100993" y="35233"/>
                </a:lnTo>
                <a:lnTo>
                  <a:pt x="100779" y="34626"/>
                </a:lnTo>
                <a:lnTo>
                  <a:pt x="100564" y="34032"/>
                </a:lnTo>
                <a:lnTo>
                  <a:pt x="100349" y="33439"/>
                </a:lnTo>
                <a:lnTo>
                  <a:pt x="100122" y="32845"/>
                </a:lnTo>
                <a:lnTo>
                  <a:pt x="99882" y="32264"/>
                </a:lnTo>
                <a:lnTo>
                  <a:pt x="99642" y="31670"/>
                </a:lnTo>
                <a:lnTo>
                  <a:pt x="99389" y="31102"/>
                </a:lnTo>
                <a:lnTo>
                  <a:pt x="99136" y="30521"/>
                </a:lnTo>
                <a:lnTo>
                  <a:pt x="98871" y="29952"/>
                </a:lnTo>
                <a:lnTo>
                  <a:pt x="98606" y="29384"/>
                </a:lnTo>
                <a:lnTo>
                  <a:pt x="98328" y="28815"/>
                </a:lnTo>
                <a:lnTo>
                  <a:pt x="98037" y="28247"/>
                </a:lnTo>
                <a:lnTo>
                  <a:pt x="97759" y="27691"/>
                </a:lnTo>
                <a:lnTo>
                  <a:pt x="97456" y="27148"/>
                </a:lnTo>
                <a:lnTo>
                  <a:pt x="97153" y="26592"/>
                </a:lnTo>
                <a:lnTo>
                  <a:pt x="96850" y="26049"/>
                </a:lnTo>
                <a:lnTo>
                  <a:pt x="96205" y="24975"/>
                </a:lnTo>
                <a:lnTo>
                  <a:pt x="95548" y="23914"/>
                </a:lnTo>
                <a:lnTo>
                  <a:pt x="94853" y="22865"/>
                </a:lnTo>
                <a:lnTo>
                  <a:pt x="94146" y="21842"/>
                </a:lnTo>
                <a:lnTo>
                  <a:pt x="93413" y="20831"/>
                </a:lnTo>
                <a:lnTo>
                  <a:pt x="92655" y="19846"/>
                </a:lnTo>
                <a:lnTo>
                  <a:pt x="91872" y="18873"/>
                </a:lnTo>
                <a:lnTo>
                  <a:pt x="91076" y="17926"/>
                </a:lnTo>
                <a:lnTo>
                  <a:pt x="90242" y="16991"/>
                </a:lnTo>
                <a:lnTo>
                  <a:pt x="89396" y="16081"/>
                </a:lnTo>
                <a:lnTo>
                  <a:pt x="88524" y="15197"/>
                </a:lnTo>
                <a:lnTo>
                  <a:pt x="87640" y="14326"/>
                </a:lnTo>
                <a:lnTo>
                  <a:pt x="86730" y="13479"/>
                </a:lnTo>
                <a:lnTo>
                  <a:pt x="85795" y="12645"/>
                </a:lnTo>
                <a:lnTo>
                  <a:pt x="84848" y="11850"/>
                </a:lnTo>
                <a:lnTo>
                  <a:pt x="83875" y="11066"/>
                </a:lnTo>
                <a:lnTo>
                  <a:pt x="82889" y="10308"/>
                </a:lnTo>
                <a:lnTo>
                  <a:pt x="81879" y="9576"/>
                </a:lnTo>
                <a:lnTo>
                  <a:pt x="80855" y="8856"/>
                </a:lnTo>
                <a:lnTo>
                  <a:pt x="79807" y="8173"/>
                </a:lnTo>
                <a:lnTo>
                  <a:pt x="78746" y="7517"/>
                </a:lnTo>
                <a:lnTo>
                  <a:pt x="77672" y="6872"/>
                </a:lnTo>
                <a:lnTo>
                  <a:pt x="77129" y="6569"/>
                </a:lnTo>
                <a:lnTo>
                  <a:pt x="76573" y="6266"/>
                </a:lnTo>
                <a:lnTo>
                  <a:pt x="76029" y="5963"/>
                </a:lnTo>
                <a:lnTo>
                  <a:pt x="75461" y="5672"/>
                </a:lnTo>
                <a:lnTo>
                  <a:pt x="74905" y="5394"/>
                </a:lnTo>
                <a:lnTo>
                  <a:pt x="74336" y="5116"/>
                </a:lnTo>
                <a:lnTo>
                  <a:pt x="73768" y="4851"/>
                </a:lnTo>
                <a:lnTo>
                  <a:pt x="73199" y="4586"/>
                </a:lnTo>
                <a:lnTo>
                  <a:pt x="72618" y="4333"/>
                </a:lnTo>
                <a:lnTo>
                  <a:pt x="72037" y="4080"/>
                </a:lnTo>
                <a:lnTo>
                  <a:pt x="71456" y="3840"/>
                </a:lnTo>
                <a:lnTo>
                  <a:pt x="70875" y="3600"/>
                </a:lnTo>
                <a:lnTo>
                  <a:pt x="70281" y="3373"/>
                </a:lnTo>
                <a:lnTo>
                  <a:pt x="69687" y="3146"/>
                </a:lnTo>
                <a:lnTo>
                  <a:pt x="69094" y="2931"/>
                </a:lnTo>
                <a:lnTo>
                  <a:pt x="68487" y="2729"/>
                </a:lnTo>
                <a:lnTo>
                  <a:pt x="67881" y="2527"/>
                </a:lnTo>
                <a:lnTo>
                  <a:pt x="67274" y="2337"/>
                </a:lnTo>
                <a:lnTo>
                  <a:pt x="66668" y="2148"/>
                </a:lnTo>
                <a:lnTo>
                  <a:pt x="66049" y="1971"/>
                </a:lnTo>
                <a:lnTo>
                  <a:pt x="65442" y="1807"/>
                </a:lnTo>
                <a:lnTo>
                  <a:pt x="64823" y="1642"/>
                </a:lnTo>
                <a:lnTo>
                  <a:pt x="64192" y="1478"/>
                </a:lnTo>
                <a:lnTo>
                  <a:pt x="63573" y="1339"/>
                </a:lnTo>
                <a:lnTo>
                  <a:pt x="62941" y="1188"/>
                </a:lnTo>
                <a:lnTo>
                  <a:pt x="62309" y="1061"/>
                </a:lnTo>
                <a:lnTo>
                  <a:pt x="61678" y="935"/>
                </a:lnTo>
                <a:lnTo>
                  <a:pt x="61033" y="821"/>
                </a:lnTo>
                <a:lnTo>
                  <a:pt x="60402" y="708"/>
                </a:lnTo>
                <a:lnTo>
                  <a:pt x="59757" y="607"/>
                </a:lnTo>
                <a:lnTo>
                  <a:pt x="59113" y="505"/>
                </a:lnTo>
                <a:lnTo>
                  <a:pt x="58456" y="417"/>
                </a:lnTo>
                <a:lnTo>
                  <a:pt x="57812" y="341"/>
                </a:lnTo>
                <a:lnTo>
                  <a:pt x="57155" y="278"/>
                </a:lnTo>
                <a:lnTo>
                  <a:pt x="56510" y="215"/>
                </a:lnTo>
                <a:lnTo>
                  <a:pt x="55853" y="152"/>
                </a:lnTo>
                <a:lnTo>
                  <a:pt x="55184" y="114"/>
                </a:lnTo>
                <a:lnTo>
                  <a:pt x="54527" y="76"/>
                </a:lnTo>
                <a:lnTo>
                  <a:pt x="53857" y="38"/>
                </a:lnTo>
                <a:lnTo>
                  <a:pt x="53200" y="25"/>
                </a:lnTo>
                <a:lnTo>
                  <a:pt x="52531" y="13"/>
                </a:lnTo>
                <a:lnTo>
                  <a:pt x="51861"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0"/>
          <p:cNvSpPr/>
          <p:nvPr/>
        </p:nvSpPr>
        <p:spPr>
          <a:xfrm rot="10800000">
            <a:off x="382052" y="785337"/>
            <a:ext cx="785085" cy="912424"/>
          </a:xfrm>
          <a:custGeom>
            <a:rect b="b" l="l" r="r" t="t"/>
            <a:pathLst>
              <a:path extrusionOk="0" h="103714" w="103710">
                <a:moveTo>
                  <a:pt x="51861" y="0"/>
                </a:moveTo>
                <a:lnTo>
                  <a:pt x="51192" y="13"/>
                </a:lnTo>
                <a:lnTo>
                  <a:pt x="50522" y="25"/>
                </a:lnTo>
                <a:lnTo>
                  <a:pt x="49852" y="38"/>
                </a:lnTo>
                <a:lnTo>
                  <a:pt x="49183" y="76"/>
                </a:lnTo>
                <a:lnTo>
                  <a:pt x="48526" y="114"/>
                </a:lnTo>
                <a:lnTo>
                  <a:pt x="47869" y="152"/>
                </a:lnTo>
                <a:lnTo>
                  <a:pt x="47212" y="215"/>
                </a:lnTo>
                <a:lnTo>
                  <a:pt x="46555" y="278"/>
                </a:lnTo>
                <a:lnTo>
                  <a:pt x="45898" y="341"/>
                </a:lnTo>
                <a:lnTo>
                  <a:pt x="45254" y="417"/>
                </a:lnTo>
                <a:lnTo>
                  <a:pt x="44610" y="505"/>
                </a:lnTo>
                <a:lnTo>
                  <a:pt x="43965" y="607"/>
                </a:lnTo>
                <a:lnTo>
                  <a:pt x="43321" y="708"/>
                </a:lnTo>
                <a:lnTo>
                  <a:pt x="42677" y="821"/>
                </a:lnTo>
                <a:lnTo>
                  <a:pt x="42045" y="935"/>
                </a:lnTo>
                <a:lnTo>
                  <a:pt x="41401" y="1061"/>
                </a:lnTo>
                <a:lnTo>
                  <a:pt x="40769" y="1188"/>
                </a:lnTo>
                <a:lnTo>
                  <a:pt x="40150" y="1339"/>
                </a:lnTo>
                <a:lnTo>
                  <a:pt x="39518" y="1478"/>
                </a:lnTo>
                <a:lnTo>
                  <a:pt x="38899" y="1642"/>
                </a:lnTo>
                <a:lnTo>
                  <a:pt x="38280" y="1807"/>
                </a:lnTo>
                <a:lnTo>
                  <a:pt x="37661" y="1971"/>
                </a:lnTo>
                <a:lnTo>
                  <a:pt x="37042" y="2148"/>
                </a:lnTo>
                <a:lnTo>
                  <a:pt x="36436" y="2337"/>
                </a:lnTo>
                <a:lnTo>
                  <a:pt x="35829" y="2527"/>
                </a:lnTo>
                <a:lnTo>
                  <a:pt x="35223" y="2729"/>
                </a:lnTo>
                <a:lnTo>
                  <a:pt x="34629" y="2931"/>
                </a:lnTo>
                <a:lnTo>
                  <a:pt x="34023" y="3146"/>
                </a:lnTo>
                <a:lnTo>
                  <a:pt x="33429" y="3373"/>
                </a:lnTo>
                <a:lnTo>
                  <a:pt x="32848" y="3600"/>
                </a:lnTo>
                <a:lnTo>
                  <a:pt x="32254" y="3840"/>
                </a:lnTo>
                <a:lnTo>
                  <a:pt x="31673" y="4080"/>
                </a:lnTo>
                <a:lnTo>
                  <a:pt x="31092" y="4333"/>
                </a:lnTo>
                <a:lnTo>
                  <a:pt x="30510" y="4586"/>
                </a:lnTo>
                <a:lnTo>
                  <a:pt x="29942" y="4851"/>
                </a:lnTo>
                <a:lnTo>
                  <a:pt x="29373" y="5116"/>
                </a:lnTo>
                <a:lnTo>
                  <a:pt x="28805" y="5394"/>
                </a:lnTo>
                <a:lnTo>
                  <a:pt x="28249" y="5672"/>
                </a:lnTo>
                <a:lnTo>
                  <a:pt x="27693" y="5963"/>
                </a:lnTo>
                <a:lnTo>
                  <a:pt x="27137" y="6266"/>
                </a:lnTo>
                <a:lnTo>
                  <a:pt x="26594" y="6569"/>
                </a:lnTo>
                <a:lnTo>
                  <a:pt x="26051" y="6872"/>
                </a:lnTo>
                <a:lnTo>
                  <a:pt x="24964" y="7517"/>
                </a:lnTo>
                <a:lnTo>
                  <a:pt x="23903" y="8173"/>
                </a:lnTo>
                <a:lnTo>
                  <a:pt x="22867" y="8856"/>
                </a:lnTo>
                <a:lnTo>
                  <a:pt x="21831" y="9576"/>
                </a:lnTo>
                <a:lnTo>
                  <a:pt x="20833" y="10308"/>
                </a:lnTo>
                <a:lnTo>
                  <a:pt x="19835" y="11066"/>
                </a:lnTo>
                <a:lnTo>
                  <a:pt x="18875" y="11850"/>
                </a:lnTo>
                <a:lnTo>
                  <a:pt x="17915" y="12645"/>
                </a:lnTo>
                <a:lnTo>
                  <a:pt x="16992" y="13479"/>
                </a:lnTo>
                <a:lnTo>
                  <a:pt x="16083" y="14326"/>
                </a:lnTo>
                <a:lnTo>
                  <a:pt x="15186" y="15197"/>
                </a:lnTo>
                <a:lnTo>
                  <a:pt x="14314" y="16081"/>
                </a:lnTo>
                <a:lnTo>
                  <a:pt x="13468" y="16991"/>
                </a:lnTo>
                <a:lnTo>
                  <a:pt x="12646" y="17926"/>
                </a:lnTo>
                <a:lnTo>
                  <a:pt x="11838" y="18873"/>
                </a:lnTo>
                <a:lnTo>
                  <a:pt x="11055" y="19846"/>
                </a:lnTo>
                <a:lnTo>
                  <a:pt x="10297" y="20831"/>
                </a:lnTo>
                <a:lnTo>
                  <a:pt x="9564" y="21842"/>
                </a:lnTo>
                <a:lnTo>
                  <a:pt x="8856" y="22865"/>
                </a:lnTo>
                <a:lnTo>
                  <a:pt x="8174" y="23914"/>
                </a:lnTo>
                <a:lnTo>
                  <a:pt x="7505" y="24975"/>
                </a:lnTo>
                <a:lnTo>
                  <a:pt x="6873" y="26049"/>
                </a:lnTo>
                <a:lnTo>
                  <a:pt x="6557" y="26592"/>
                </a:lnTo>
                <a:lnTo>
                  <a:pt x="6254" y="27148"/>
                </a:lnTo>
                <a:lnTo>
                  <a:pt x="5963" y="27691"/>
                </a:lnTo>
                <a:lnTo>
                  <a:pt x="5673" y="28247"/>
                </a:lnTo>
                <a:lnTo>
                  <a:pt x="5395" y="28815"/>
                </a:lnTo>
                <a:lnTo>
                  <a:pt x="5117" y="29384"/>
                </a:lnTo>
                <a:lnTo>
                  <a:pt x="4839" y="29952"/>
                </a:lnTo>
                <a:lnTo>
                  <a:pt x="4586" y="30521"/>
                </a:lnTo>
                <a:lnTo>
                  <a:pt x="4321" y="31102"/>
                </a:lnTo>
                <a:lnTo>
                  <a:pt x="4068" y="31670"/>
                </a:lnTo>
                <a:lnTo>
                  <a:pt x="3828" y="32264"/>
                </a:lnTo>
                <a:lnTo>
                  <a:pt x="3601" y="32845"/>
                </a:lnTo>
                <a:lnTo>
                  <a:pt x="3373" y="33439"/>
                </a:lnTo>
                <a:lnTo>
                  <a:pt x="3146" y="34032"/>
                </a:lnTo>
                <a:lnTo>
                  <a:pt x="2931" y="34626"/>
                </a:lnTo>
                <a:lnTo>
                  <a:pt x="2729" y="35233"/>
                </a:lnTo>
                <a:lnTo>
                  <a:pt x="2527" y="35826"/>
                </a:lnTo>
                <a:lnTo>
                  <a:pt x="2325" y="36445"/>
                </a:lnTo>
                <a:lnTo>
                  <a:pt x="2148" y="37052"/>
                </a:lnTo>
                <a:lnTo>
                  <a:pt x="1971" y="37658"/>
                </a:lnTo>
                <a:lnTo>
                  <a:pt x="1794" y="38277"/>
                </a:lnTo>
                <a:lnTo>
                  <a:pt x="1630" y="38896"/>
                </a:lnTo>
                <a:lnTo>
                  <a:pt x="1478" y="39528"/>
                </a:lnTo>
                <a:lnTo>
                  <a:pt x="1327" y="40147"/>
                </a:lnTo>
                <a:lnTo>
                  <a:pt x="1188" y="40778"/>
                </a:lnTo>
                <a:lnTo>
                  <a:pt x="1049" y="41410"/>
                </a:lnTo>
                <a:lnTo>
                  <a:pt x="922" y="42042"/>
                </a:lnTo>
                <a:lnTo>
                  <a:pt x="809" y="42686"/>
                </a:lnTo>
                <a:lnTo>
                  <a:pt x="695" y="43317"/>
                </a:lnTo>
                <a:lnTo>
                  <a:pt x="594" y="43962"/>
                </a:lnTo>
                <a:lnTo>
                  <a:pt x="506" y="44606"/>
                </a:lnTo>
                <a:lnTo>
                  <a:pt x="417" y="45250"/>
                </a:lnTo>
                <a:lnTo>
                  <a:pt x="341" y="45907"/>
                </a:lnTo>
                <a:lnTo>
                  <a:pt x="266" y="46564"/>
                </a:lnTo>
                <a:lnTo>
                  <a:pt x="202" y="47208"/>
                </a:lnTo>
                <a:lnTo>
                  <a:pt x="152" y="47865"/>
                </a:lnTo>
                <a:lnTo>
                  <a:pt x="101" y="48535"/>
                </a:lnTo>
                <a:lnTo>
                  <a:pt x="63" y="49192"/>
                </a:lnTo>
                <a:lnTo>
                  <a:pt x="38" y="49861"/>
                </a:lnTo>
                <a:lnTo>
                  <a:pt x="13" y="50518"/>
                </a:lnTo>
                <a:lnTo>
                  <a:pt x="0" y="51188"/>
                </a:lnTo>
                <a:lnTo>
                  <a:pt x="0" y="51857"/>
                </a:lnTo>
                <a:lnTo>
                  <a:pt x="0" y="52527"/>
                </a:lnTo>
                <a:lnTo>
                  <a:pt x="13" y="53196"/>
                </a:lnTo>
                <a:lnTo>
                  <a:pt x="38" y="53866"/>
                </a:lnTo>
                <a:lnTo>
                  <a:pt x="63" y="54523"/>
                </a:lnTo>
                <a:lnTo>
                  <a:pt x="101" y="55192"/>
                </a:lnTo>
                <a:lnTo>
                  <a:pt x="152" y="55849"/>
                </a:lnTo>
                <a:lnTo>
                  <a:pt x="202" y="56506"/>
                </a:lnTo>
                <a:lnTo>
                  <a:pt x="266" y="57163"/>
                </a:lnTo>
                <a:lnTo>
                  <a:pt x="341" y="57820"/>
                </a:lnTo>
                <a:lnTo>
                  <a:pt x="417" y="58464"/>
                </a:lnTo>
                <a:lnTo>
                  <a:pt x="506" y="59108"/>
                </a:lnTo>
                <a:lnTo>
                  <a:pt x="594" y="59752"/>
                </a:lnTo>
                <a:lnTo>
                  <a:pt x="695" y="60397"/>
                </a:lnTo>
                <a:lnTo>
                  <a:pt x="809" y="61041"/>
                </a:lnTo>
                <a:lnTo>
                  <a:pt x="922" y="61673"/>
                </a:lnTo>
                <a:lnTo>
                  <a:pt x="1049" y="62304"/>
                </a:lnTo>
                <a:lnTo>
                  <a:pt x="1188" y="62936"/>
                </a:lnTo>
                <a:lnTo>
                  <a:pt x="1327" y="63568"/>
                </a:lnTo>
                <a:lnTo>
                  <a:pt x="1478" y="64199"/>
                </a:lnTo>
                <a:lnTo>
                  <a:pt x="1630" y="64818"/>
                </a:lnTo>
                <a:lnTo>
                  <a:pt x="1794" y="65437"/>
                </a:lnTo>
                <a:lnTo>
                  <a:pt x="1971" y="66056"/>
                </a:lnTo>
                <a:lnTo>
                  <a:pt x="2148" y="66675"/>
                </a:lnTo>
                <a:lnTo>
                  <a:pt x="2325" y="67282"/>
                </a:lnTo>
                <a:lnTo>
                  <a:pt x="2527" y="67888"/>
                </a:lnTo>
                <a:lnTo>
                  <a:pt x="2729" y="68494"/>
                </a:lnTo>
                <a:lnTo>
                  <a:pt x="2931" y="69088"/>
                </a:lnTo>
                <a:lnTo>
                  <a:pt x="3146" y="69694"/>
                </a:lnTo>
                <a:lnTo>
                  <a:pt x="3373" y="70288"/>
                </a:lnTo>
                <a:lnTo>
                  <a:pt x="3601" y="70869"/>
                </a:lnTo>
                <a:lnTo>
                  <a:pt x="3828" y="71463"/>
                </a:lnTo>
                <a:lnTo>
                  <a:pt x="4068" y="72044"/>
                </a:lnTo>
                <a:lnTo>
                  <a:pt x="4321" y="72625"/>
                </a:lnTo>
                <a:lnTo>
                  <a:pt x="4586" y="73194"/>
                </a:lnTo>
                <a:lnTo>
                  <a:pt x="4839" y="73775"/>
                </a:lnTo>
                <a:lnTo>
                  <a:pt x="5117" y="74343"/>
                </a:lnTo>
                <a:lnTo>
                  <a:pt x="5395" y="74912"/>
                </a:lnTo>
                <a:lnTo>
                  <a:pt x="5673" y="75467"/>
                </a:lnTo>
                <a:lnTo>
                  <a:pt x="5963" y="76023"/>
                </a:lnTo>
                <a:lnTo>
                  <a:pt x="6254" y="76579"/>
                </a:lnTo>
                <a:lnTo>
                  <a:pt x="6557" y="77122"/>
                </a:lnTo>
                <a:lnTo>
                  <a:pt x="6873" y="77666"/>
                </a:lnTo>
                <a:lnTo>
                  <a:pt x="7189" y="78209"/>
                </a:lnTo>
                <a:lnTo>
                  <a:pt x="7505" y="78752"/>
                </a:lnTo>
                <a:lnTo>
                  <a:pt x="8174" y="79813"/>
                </a:lnTo>
                <a:lnTo>
                  <a:pt x="8856" y="80849"/>
                </a:lnTo>
                <a:lnTo>
                  <a:pt x="9564" y="81872"/>
                </a:lnTo>
                <a:lnTo>
                  <a:pt x="10297" y="82883"/>
                </a:lnTo>
                <a:lnTo>
                  <a:pt x="11055" y="83868"/>
                </a:lnTo>
                <a:lnTo>
                  <a:pt x="11838" y="84841"/>
                </a:lnTo>
                <a:lnTo>
                  <a:pt x="12646" y="85788"/>
                </a:lnTo>
                <a:lnTo>
                  <a:pt x="13468" y="86723"/>
                </a:lnTo>
                <a:lnTo>
                  <a:pt x="14314" y="87633"/>
                </a:lnTo>
                <a:lnTo>
                  <a:pt x="15186" y="88530"/>
                </a:lnTo>
                <a:lnTo>
                  <a:pt x="16083" y="89401"/>
                </a:lnTo>
                <a:lnTo>
                  <a:pt x="16992" y="90248"/>
                </a:lnTo>
                <a:lnTo>
                  <a:pt x="17915" y="91069"/>
                </a:lnTo>
                <a:lnTo>
                  <a:pt x="18875" y="91877"/>
                </a:lnTo>
                <a:lnTo>
                  <a:pt x="19835" y="92660"/>
                </a:lnTo>
                <a:lnTo>
                  <a:pt x="20833" y="93418"/>
                </a:lnTo>
                <a:lnTo>
                  <a:pt x="21831" y="94151"/>
                </a:lnTo>
                <a:lnTo>
                  <a:pt x="22867" y="94859"/>
                </a:lnTo>
                <a:lnTo>
                  <a:pt x="23903" y="95541"/>
                </a:lnTo>
                <a:lnTo>
                  <a:pt x="24964" y="96210"/>
                </a:lnTo>
                <a:lnTo>
                  <a:pt x="26051" y="96842"/>
                </a:lnTo>
                <a:lnTo>
                  <a:pt x="26594" y="97158"/>
                </a:lnTo>
                <a:lnTo>
                  <a:pt x="27137" y="97461"/>
                </a:lnTo>
                <a:lnTo>
                  <a:pt x="27693" y="97751"/>
                </a:lnTo>
                <a:lnTo>
                  <a:pt x="28249" y="98042"/>
                </a:lnTo>
                <a:lnTo>
                  <a:pt x="28805" y="98320"/>
                </a:lnTo>
                <a:lnTo>
                  <a:pt x="29373" y="98598"/>
                </a:lnTo>
                <a:lnTo>
                  <a:pt x="29942" y="98876"/>
                </a:lnTo>
                <a:lnTo>
                  <a:pt x="30510" y="99128"/>
                </a:lnTo>
                <a:lnTo>
                  <a:pt x="31092" y="99394"/>
                </a:lnTo>
                <a:lnTo>
                  <a:pt x="31673" y="99634"/>
                </a:lnTo>
                <a:lnTo>
                  <a:pt x="32254" y="99886"/>
                </a:lnTo>
                <a:lnTo>
                  <a:pt x="32848" y="100114"/>
                </a:lnTo>
                <a:lnTo>
                  <a:pt x="33429" y="100341"/>
                </a:lnTo>
                <a:lnTo>
                  <a:pt x="34023" y="100568"/>
                </a:lnTo>
                <a:lnTo>
                  <a:pt x="34629" y="100783"/>
                </a:lnTo>
                <a:lnTo>
                  <a:pt x="35223" y="100985"/>
                </a:lnTo>
                <a:lnTo>
                  <a:pt x="35829" y="101187"/>
                </a:lnTo>
                <a:lnTo>
                  <a:pt x="36436" y="101377"/>
                </a:lnTo>
                <a:lnTo>
                  <a:pt x="37042" y="101566"/>
                </a:lnTo>
                <a:lnTo>
                  <a:pt x="37661" y="101743"/>
                </a:lnTo>
                <a:lnTo>
                  <a:pt x="38280" y="101920"/>
                </a:lnTo>
                <a:lnTo>
                  <a:pt x="38899" y="102084"/>
                </a:lnTo>
                <a:lnTo>
                  <a:pt x="39518" y="102236"/>
                </a:lnTo>
                <a:lnTo>
                  <a:pt x="40150" y="102388"/>
                </a:lnTo>
                <a:lnTo>
                  <a:pt x="40769" y="102527"/>
                </a:lnTo>
                <a:lnTo>
                  <a:pt x="41401" y="102665"/>
                </a:lnTo>
                <a:lnTo>
                  <a:pt x="42045" y="102792"/>
                </a:lnTo>
                <a:lnTo>
                  <a:pt x="42677" y="102906"/>
                </a:lnTo>
                <a:lnTo>
                  <a:pt x="43321" y="103019"/>
                </a:lnTo>
                <a:lnTo>
                  <a:pt x="43965" y="103120"/>
                </a:lnTo>
                <a:lnTo>
                  <a:pt x="44610" y="103209"/>
                </a:lnTo>
                <a:lnTo>
                  <a:pt x="45254" y="103297"/>
                </a:lnTo>
                <a:lnTo>
                  <a:pt x="45898" y="103373"/>
                </a:lnTo>
                <a:lnTo>
                  <a:pt x="46555" y="103449"/>
                </a:lnTo>
                <a:lnTo>
                  <a:pt x="47212" y="103512"/>
                </a:lnTo>
                <a:lnTo>
                  <a:pt x="47869" y="103562"/>
                </a:lnTo>
                <a:lnTo>
                  <a:pt x="48526" y="103613"/>
                </a:lnTo>
                <a:lnTo>
                  <a:pt x="49183" y="103651"/>
                </a:lnTo>
                <a:lnTo>
                  <a:pt x="49852" y="103676"/>
                </a:lnTo>
                <a:lnTo>
                  <a:pt x="50522" y="103701"/>
                </a:lnTo>
                <a:lnTo>
                  <a:pt x="51192" y="103714"/>
                </a:lnTo>
                <a:lnTo>
                  <a:pt x="52531" y="103714"/>
                </a:lnTo>
                <a:lnTo>
                  <a:pt x="53200" y="103701"/>
                </a:lnTo>
                <a:lnTo>
                  <a:pt x="53857" y="103676"/>
                </a:lnTo>
                <a:lnTo>
                  <a:pt x="54527" y="103651"/>
                </a:lnTo>
                <a:lnTo>
                  <a:pt x="55184" y="103613"/>
                </a:lnTo>
                <a:lnTo>
                  <a:pt x="55853" y="103562"/>
                </a:lnTo>
                <a:lnTo>
                  <a:pt x="56510" y="103512"/>
                </a:lnTo>
                <a:lnTo>
                  <a:pt x="57155" y="103449"/>
                </a:lnTo>
                <a:lnTo>
                  <a:pt x="57812" y="103373"/>
                </a:lnTo>
                <a:lnTo>
                  <a:pt x="58456" y="103297"/>
                </a:lnTo>
                <a:lnTo>
                  <a:pt x="59113" y="103209"/>
                </a:lnTo>
                <a:lnTo>
                  <a:pt x="59757" y="103120"/>
                </a:lnTo>
                <a:lnTo>
                  <a:pt x="60402" y="103019"/>
                </a:lnTo>
                <a:lnTo>
                  <a:pt x="61033" y="102906"/>
                </a:lnTo>
                <a:lnTo>
                  <a:pt x="61678" y="102792"/>
                </a:lnTo>
                <a:lnTo>
                  <a:pt x="62309" y="102665"/>
                </a:lnTo>
                <a:lnTo>
                  <a:pt x="62941" y="102527"/>
                </a:lnTo>
                <a:lnTo>
                  <a:pt x="63573" y="102388"/>
                </a:lnTo>
                <a:lnTo>
                  <a:pt x="64192" y="102236"/>
                </a:lnTo>
                <a:lnTo>
                  <a:pt x="64823" y="102084"/>
                </a:lnTo>
                <a:lnTo>
                  <a:pt x="65442" y="101920"/>
                </a:lnTo>
                <a:lnTo>
                  <a:pt x="66049" y="101743"/>
                </a:lnTo>
                <a:lnTo>
                  <a:pt x="66668" y="101566"/>
                </a:lnTo>
                <a:lnTo>
                  <a:pt x="67274" y="101377"/>
                </a:lnTo>
                <a:lnTo>
                  <a:pt x="67881" y="101187"/>
                </a:lnTo>
                <a:lnTo>
                  <a:pt x="68487" y="100985"/>
                </a:lnTo>
                <a:lnTo>
                  <a:pt x="69094" y="100783"/>
                </a:lnTo>
                <a:lnTo>
                  <a:pt x="69687" y="100568"/>
                </a:lnTo>
                <a:lnTo>
                  <a:pt x="70281" y="100341"/>
                </a:lnTo>
                <a:lnTo>
                  <a:pt x="70875" y="100114"/>
                </a:lnTo>
                <a:lnTo>
                  <a:pt x="71456" y="99886"/>
                </a:lnTo>
                <a:lnTo>
                  <a:pt x="72037" y="99634"/>
                </a:lnTo>
                <a:lnTo>
                  <a:pt x="72618" y="99394"/>
                </a:lnTo>
                <a:lnTo>
                  <a:pt x="73199" y="99128"/>
                </a:lnTo>
                <a:lnTo>
                  <a:pt x="73768" y="98876"/>
                </a:lnTo>
                <a:lnTo>
                  <a:pt x="74336" y="98598"/>
                </a:lnTo>
                <a:lnTo>
                  <a:pt x="74905" y="98320"/>
                </a:lnTo>
                <a:lnTo>
                  <a:pt x="75461" y="98042"/>
                </a:lnTo>
                <a:lnTo>
                  <a:pt x="76029" y="97751"/>
                </a:lnTo>
                <a:lnTo>
                  <a:pt x="76573" y="97461"/>
                </a:lnTo>
                <a:lnTo>
                  <a:pt x="77129" y="97158"/>
                </a:lnTo>
                <a:lnTo>
                  <a:pt x="77672" y="96842"/>
                </a:lnTo>
                <a:lnTo>
                  <a:pt x="78746" y="96210"/>
                </a:lnTo>
                <a:lnTo>
                  <a:pt x="79807" y="95541"/>
                </a:lnTo>
                <a:lnTo>
                  <a:pt x="80855" y="94859"/>
                </a:lnTo>
                <a:lnTo>
                  <a:pt x="81879" y="94151"/>
                </a:lnTo>
                <a:lnTo>
                  <a:pt x="82889" y="93418"/>
                </a:lnTo>
                <a:lnTo>
                  <a:pt x="83875" y="92660"/>
                </a:lnTo>
                <a:lnTo>
                  <a:pt x="84848" y="91877"/>
                </a:lnTo>
                <a:lnTo>
                  <a:pt x="85795" y="91069"/>
                </a:lnTo>
                <a:lnTo>
                  <a:pt x="86730" y="90248"/>
                </a:lnTo>
                <a:lnTo>
                  <a:pt x="87640" y="89401"/>
                </a:lnTo>
                <a:lnTo>
                  <a:pt x="88524" y="88530"/>
                </a:lnTo>
                <a:lnTo>
                  <a:pt x="89396" y="87633"/>
                </a:lnTo>
                <a:lnTo>
                  <a:pt x="90242" y="86723"/>
                </a:lnTo>
                <a:lnTo>
                  <a:pt x="91076" y="85788"/>
                </a:lnTo>
                <a:lnTo>
                  <a:pt x="91872" y="84841"/>
                </a:lnTo>
                <a:lnTo>
                  <a:pt x="92655" y="83868"/>
                </a:lnTo>
                <a:lnTo>
                  <a:pt x="93413" y="82883"/>
                </a:lnTo>
                <a:lnTo>
                  <a:pt x="94146" y="81872"/>
                </a:lnTo>
                <a:lnTo>
                  <a:pt x="94853" y="80849"/>
                </a:lnTo>
                <a:lnTo>
                  <a:pt x="95548" y="79813"/>
                </a:lnTo>
                <a:lnTo>
                  <a:pt x="96205" y="78752"/>
                </a:lnTo>
                <a:lnTo>
                  <a:pt x="96850" y="77666"/>
                </a:lnTo>
                <a:lnTo>
                  <a:pt x="97153" y="77122"/>
                </a:lnTo>
                <a:lnTo>
                  <a:pt x="97456" y="76579"/>
                </a:lnTo>
                <a:lnTo>
                  <a:pt x="97759" y="76023"/>
                </a:lnTo>
                <a:lnTo>
                  <a:pt x="98037" y="75467"/>
                </a:lnTo>
                <a:lnTo>
                  <a:pt x="98328" y="74912"/>
                </a:lnTo>
                <a:lnTo>
                  <a:pt x="98606" y="74343"/>
                </a:lnTo>
                <a:lnTo>
                  <a:pt x="98871" y="73775"/>
                </a:lnTo>
                <a:lnTo>
                  <a:pt x="99136" y="73194"/>
                </a:lnTo>
                <a:lnTo>
                  <a:pt x="99389" y="72625"/>
                </a:lnTo>
                <a:lnTo>
                  <a:pt x="99642" y="72044"/>
                </a:lnTo>
                <a:lnTo>
                  <a:pt x="99882" y="71463"/>
                </a:lnTo>
                <a:lnTo>
                  <a:pt x="100122" y="70869"/>
                </a:lnTo>
                <a:lnTo>
                  <a:pt x="100349" y="70288"/>
                </a:lnTo>
                <a:lnTo>
                  <a:pt x="100564" y="69694"/>
                </a:lnTo>
                <a:lnTo>
                  <a:pt x="100779" y="69088"/>
                </a:lnTo>
                <a:lnTo>
                  <a:pt x="100993" y="68494"/>
                </a:lnTo>
                <a:lnTo>
                  <a:pt x="101196" y="67888"/>
                </a:lnTo>
                <a:lnTo>
                  <a:pt x="101385" y="67282"/>
                </a:lnTo>
                <a:lnTo>
                  <a:pt x="101575" y="66675"/>
                </a:lnTo>
                <a:lnTo>
                  <a:pt x="101751" y="66056"/>
                </a:lnTo>
                <a:lnTo>
                  <a:pt x="101916" y="65437"/>
                </a:lnTo>
                <a:lnTo>
                  <a:pt x="102080" y="64818"/>
                </a:lnTo>
                <a:lnTo>
                  <a:pt x="102244" y="64199"/>
                </a:lnTo>
                <a:lnTo>
                  <a:pt x="102383" y="63568"/>
                </a:lnTo>
                <a:lnTo>
                  <a:pt x="102535" y="62936"/>
                </a:lnTo>
                <a:lnTo>
                  <a:pt x="102661" y="62304"/>
                </a:lnTo>
                <a:lnTo>
                  <a:pt x="102787" y="61673"/>
                </a:lnTo>
                <a:lnTo>
                  <a:pt x="102901" y="61041"/>
                </a:lnTo>
                <a:lnTo>
                  <a:pt x="103015" y="60397"/>
                </a:lnTo>
                <a:lnTo>
                  <a:pt x="103116" y="59752"/>
                </a:lnTo>
                <a:lnTo>
                  <a:pt x="103217" y="59108"/>
                </a:lnTo>
                <a:lnTo>
                  <a:pt x="103305" y="58464"/>
                </a:lnTo>
                <a:lnTo>
                  <a:pt x="103381" y="57820"/>
                </a:lnTo>
                <a:lnTo>
                  <a:pt x="103444" y="57163"/>
                </a:lnTo>
                <a:lnTo>
                  <a:pt x="103508" y="56506"/>
                </a:lnTo>
                <a:lnTo>
                  <a:pt x="103571" y="55849"/>
                </a:lnTo>
                <a:lnTo>
                  <a:pt x="103609" y="55192"/>
                </a:lnTo>
                <a:lnTo>
                  <a:pt x="103646" y="54523"/>
                </a:lnTo>
                <a:lnTo>
                  <a:pt x="103672" y="53866"/>
                </a:lnTo>
                <a:lnTo>
                  <a:pt x="103697" y="53196"/>
                </a:lnTo>
                <a:lnTo>
                  <a:pt x="103710" y="52527"/>
                </a:lnTo>
                <a:lnTo>
                  <a:pt x="103710" y="51857"/>
                </a:lnTo>
                <a:lnTo>
                  <a:pt x="103710" y="51188"/>
                </a:lnTo>
                <a:lnTo>
                  <a:pt x="103697" y="50518"/>
                </a:lnTo>
                <a:lnTo>
                  <a:pt x="103672" y="49861"/>
                </a:lnTo>
                <a:lnTo>
                  <a:pt x="103646" y="49192"/>
                </a:lnTo>
                <a:lnTo>
                  <a:pt x="103609" y="48535"/>
                </a:lnTo>
                <a:lnTo>
                  <a:pt x="103571" y="47865"/>
                </a:lnTo>
                <a:lnTo>
                  <a:pt x="103508" y="47208"/>
                </a:lnTo>
                <a:lnTo>
                  <a:pt x="103444" y="46564"/>
                </a:lnTo>
                <a:lnTo>
                  <a:pt x="103381" y="45907"/>
                </a:lnTo>
                <a:lnTo>
                  <a:pt x="103305" y="45250"/>
                </a:lnTo>
                <a:lnTo>
                  <a:pt x="103217" y="44606"/>
                </a:lnTo>
                <a:lnTo>
                  <a:pt x="103116" y="43962"/>
                </a:lnTo>
                <a:lnTo>
                  <a:pt x="103015" y="43317"/>
                </a:lnTo>
                <a:lnTo>
                  <a:pt x="102901" y="42686"/>
                </a:lnTo>
                <a:lnTo>
                  <a:pt x="102787" y="42042"/>
                </a:lnTo>
                <a:lnTo>
                  <a:pt x="102661" y="41410"/>
                </a:lnTo>
                <a:lnTo>
                  <a:pt x="102535" y="40778"/>
                </a:lnTo>
                <a:lnTo>
                  <a:pt x="102383" y="40147"/>
                </a:lnTo>
                <a:lnTo>
                  <a:pt x="102244" y="39528"/>
                </a:lnTo>
                <a:lnTo>
                  <a:pt x="102080" y="38896"/>
                </a:lnTo>
                <a:lnTo>
                  <a:pt x="101916" y="38277"/>
                </a:lnTo>
                <a:lnTo>
                  <a:pt x="101751" y="37658"/>
                </a:lnTo>
                <a:lnTo>
                  <a:pt x="101575" y="37052"/>
                </a:lnTo>
                <a:lnTo>
                  <a:pt x="101385" y="36445"/>
                </a:lnTo>
                <a:lnTo>
                  <a:pt x="101196" y="35826"/>
                </a:lnTo>
                <a:lnTo>
                  <a:pt x="100993" y="35233"/>
                </a:lnTo>
                <a:lnTo>
                  <a:pt x="100779" y="34626"/>
                </a:lnTo>
                <a:lnTo>
                  <a:pt x="100564" y="34032"/>
                </a:lnTo>
                <a:lnTo>
                  <a:pt x="100349" y="33439"/>
                </a:lnTo>
                <a:lnTo>
                  <a:pt x="100122" y="32845"/>
                </a:lnTo>
                <a:lnTo>
                  <a:pt x="99882" y="32264"/>
                </a:lnTo>
                <a:lnTo>
                  <a:pt x="99642" y="31670"/>
                </a:lnTo>
                <a:lnTo>
                  <a:pt x="99389" y="31102"/>
                </a:lnTo>
                <a:lnTo>
                  <a:pt x="99136" y="30521"/>
                </a:lnTo>
                <a:lnTo>
                  <a:pt x="98871" y="29952"/>
                </a:lnTo>
                <a:lnTo>
                  <a:pt x="98606" y="29384"/>
                </a:lnTo>
                <a:lnTo>
                  <a:pt x="98328" y="28815"/>
                </a:lnTo>
                <a:lnTo>
                  <a:pt x="98037" y="28247"/>
                </a:lnTo>
                <a:lnTo>
                  <a:pt x="97759" y="27691"/>
                </a:lnTo>
                <a:lnTo>
                  <a:pt x="97456" y="27148"/>
                </a:lnTo>
                <a:lnTo>
                  <a:pt x="97153" y="26592"/>
                </a:lnTo>
                <a:lnTo>
                  <a:pt x="96850" y="26049"/>
                </a:lnTo>
                <a:lnTo>
                  <a:pt x="96205" y="24975"/>
                </a:lnTo>
                <a:lnTo>
                  <a:pt x="95548" y="23914"/>
                </a:lnTo>
                <a:lnTo>
                  <a:pt x="94853" y="22865"/>
                </a:lnTo>
                <a:lnTo>
                  <a:pt x="94146" y="21842"/>
                </a:lnTo>
                <a:lnTo>
                  <a:pt x="93413" y="20831"/>
                </a:lnTo>
                <a:lnTo>
                  <a:pt x="92655" y="19846"/>
                </a:lnTo>
                <a:lnTo>
                  <a:pt x="91872" y="18873"/>
                </a:lnTo>
                <a:lnTo>
                  <a:pt x="91076" y="17926"/>
                </a:lnTo>
                <a:lnTo>
                  <a:pt x="90242" y="16991"/>
                </a:lnTo>
                <a:lnTo>
                  <a:pt x="89396" y="16081"/>
                </a:lnTo>
                <a:lnTo>
                  <a:pt x="88524" y="15197"/>
                </a:lnTo>
                <a:lnTo>
                  <a:pt x="87640" y="14326"/>
                </a:lnTo>
                <a:lnTo>
                  <a:pt x="86730" y="13479"/>
                </a:lnTo>
                <a:lnTo>
                  <a:pt x="85795" y="12645"/>
                </a:lnTo>
                <a:lnTo>
                  <a:pt x="84848" y="11850"/>
                </a:lnTo>
                <a:lnTo>
                  <a:pt x="83875" y="11066"/>
                </a:lnTo>
                <a:lnTo>
                  <a:pt x="82889" y="10308"/>
                </a:lnTo>
                <a:lnTo>
                  <a:pt x="81879" y="9576"/>
                </a:lnTo>
                <a:lnTo>
                  <a:pt x="80855" y="8856"/>
                </a:lnTo>
                <a:lnTo>
                  <a:pt x="79807" y="8173"/>
                </a:lnTo>
                <a:lnTo>
                  <a:pt x="78746" y="7517"/>
                </a:lnTo>
                <a:lnTo>
                  <a:pt x="77672" y="6872"/>
                </a:lnTo>
                <a:lnTo>
                  <a:pt x="77129" y="6569"/>
                </a:lnTo>
                <a:lnTo>
                  <a:pt x="76573" y="6266"/>
                </a:lnTo>
                <a:lnTo>
                  <a:pt x="76029" y="5963"/>
                </a:lnTo>
                <a:lnTo>
                  <a:pt x="75461" y="5672"/>
                </a:lnTo>
                <a:lnTo>
                  <a:pt x="74905" y="5394"/>
                </a:lnTo>
                <a:lnTo>
                  <a:pt x="74336" y="5116"/>
                </a:lnTo>
                <a:lnTo>
                  <a:pt x="73768" y="4851"/>
                </a:lnTo>
                <a:lnTo>
                  <a:pt x="73199" y="4586"/>
                </a:lnTo>
                <a:lnTo>
                  <a:pt x="72618" y="4333"/>
                </a:lnTo>
                <a:lnTo>
                  <a:pt x="72037" y="4080"/>
                </a:lnTo>
                <a:lnTo>
                  <a:pt x="71456" y="3840"/>
                </a:lnTo>
                <a:lnTo>
                  <a:pt x="70875" y="3600"/>
                </a:lnTo>
                <a:lnTo>
                  <a:pt x="70281" y="3373"/>
                </a:lnTo>
                <a:lnTo>
                  <a:pt x="69687" y="3146"/>
                </a:lnTo>
                <a:lnTo>
                  <a:pt x="69094" y="2931"/>
                </a:lnTo>
                <a:lnTo>
                  <a:pt x="68487" y="2729"/>
                </a:lnTo>
                <a:lnTo>
                  <a:pt x="67881" y="2527"/>
                </a:lnTo>
                <a:lnTo>
                  <a:pt x="67274" y="2337"/>
                </a:lnTo>
                <a:lnTo>
                  <a:pt x="66668" y="2148"/>
                </a:lnTo>
                <a:lnTo>
                  <a:pt x="66049" y="1971"/>
                </a:lnTo>
                <a:lnTo>
                  <a:pt x="65442" y="1807"/>
                </a:lnTo>
                <a:lnTo>
                  <a:pt x="64823" y="1642"/>
                </a:lnTo>
                <a:lnTo>
                  <a:pt x="64192" y="1478"/>
                </a:lnTo>
                <a:lnTo>
                  <a:pt x="63573" y="1339"/>
                </a:lnTo>
                <a:lnTo>
                  <a:pt x="62941" y="1188"/>
                </a:lnTo>
                <a:lnTo>
                  <a:pt x="62309" y="1061"/>
                </a:lnTo>
                <a:lnTo>
                  <a:pt x="61678" y="935"/>
                </a:lnTo>
                <a:lnTo>
                  <a:pt x="61033" y="821"/>
                </a:lnTo>
                <a:lnTo>
                  <a:pt x="60402" y="708"/>
                </a:lnTo>
                <a:lnTo>
                  <a:pt x="59757" y="607"/>
                </a:lnTo>
                <a:lnTo>
                  <a:pt x="59113" y="505"/>
                </a:lnTo>
                <a:lnTo>
                  <a:pt x="58456" y="417"/>
                </a:lnTo>
                <a:lnTo>
                  <a:pt x="57812" y="341"/>
                </a:lnTo>
                <a:lnTo>
                  <a:pt x="57155" y="278"/>
                </a:lnTo>
                <a:lnTo>
                  <a:pt x="56510" y="215"/>
                </a:lnTo>
                <a:lnTo>
                  <a:pt x="55853" y="152"/>
                </a:lnTo>
                <a:lnTo>
                  <a:pt x="55184" y="114"/>
                </a:lnTo>
                <a:lnTo>
                  <a:pt x="54527" y="76"/>
                </a:lnTo>
                <a:lnTo>
                  <a:pt x="53857" y="38"/>
                </a:lnTo>
                <a:lnTo>
                  <a:pt x="53200" y="25"/>
                </a:lnTo>
                <a:lnTo>
                  <a:pt x="52531" y="13"/>
                </a:lnTo>
                <a:lnTo>
                  <a:pt x="51861"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0"/>
          <p:cNvSpPr/>
          <p:nvPr/>
        </p:nvSpPr>
        <p:spPr>
          <a:xfrm rot="10800000">
            <a:off x="4606226" y="777193"/>
            <a:ext cx="785085" cy="912424"/>
          </a:xfrm>
          <a:custGeom>
            <a:rect b="b" l="l" r="r" t="t"/>
            <a:pathLst>
              <a:path extrusionOk="0" h="103714" w="103710">
                <a:moveTo>
                  <a:pt x="51861" y="0"/>
                </a:moveTo>
                <a:lnTo>
                  <a:pt x="51192" y="13"/>
                </a:lnTo>
                <a:lnTo>
                  <a:pt x="50522" y="25"/>
                </a:lnTo>
                <a:lnTo>
                  <a:pt x="49852" y="38"/>
                </a:lnTo>
                <a:lnTo>
                  <a:pt x="49183" y="76"/>
                </a:lnTo>
                <a:lnTo>
                  <a:pt x="48526" y="114"/>
                </a:lnTo>
                <a:lnTo>
                  <a:pt x="47869" y="152"/>
                </a:lnTo>
                <a:lnTo>
                  <a:pt x="47212" y="215"/>
                </a:lnTo>
                <a:lnTo>
                  <a:pt x="46555" y="278"/>
                </a:lnTo>
                <a:lnTo>
                  <a:pt x="45898" y="341"/>
                </a:lnTo>
                <a:lnTo>
                  <a:pt x="45254" y="417"/>
                </a:lnTo>
                <a:lnTo>
                  <a:pt x="44610" y="505"/>
                </a:lnTo>
                <a:lnTo>
                  <a:pt x="43965" y="607"/>
                </a:lnTo>
                <a:lnTo>
                  <a:pt x="43321" y="708"/>
                </a:lnTo>
                <a:lnTo>
                  <a:pt x="42677" y="821"/>
                </a:lnTo>
                <a:lnTo>
                  <a:pt x="42045" y="935"/>
                </a:lnTo>
                <a:lnTo>
                  <a:pt x="41401" y="1061"/>
                </a:lnTo>
                <a:lnTo>
                  <a:pt x="40769" y="1188"/>
                </a:lnTo>
                <a:lnTo>
                  <a:pt x="40150" y="1339"/>
                </a:lnTo>
                <a:lnTo>
                  <a:pt x="39518" y="1478"/>
                </a:lnTo>
                <a:lnTo>
                  <a:pt x="38899" y="1642"/>
                </a:lnTo>
                <a:lnTo>
                  <a:pt x="38280" y="1807"/>
                </a:lnTo>
                <a:lnTo>
                  <a:pt x="37661" y="1971"/>
                </a:lnTo>
                <a:lnTo>
                  <a:pt x="37042" y="2148"/>
                </a:lnTo>
                <a:lnTo>
                  <a:pt x="36436" y="2337"/>
                </a:lnTo>
                <a:lnTo>
                  <a:pt x="35829" y="2527"/>
                </a:lnTo>
                <a:lnTo>
                  <a:pt x="35223" y="2729"/>
                </a:lnTo>
                <a:lnTo>
                  <a:pt x="34629" y="2931"/>
                </a:lnTo>
                <a:lnTo>
                  <a:pt x="34023" y="3146"/>
                </a:lnTo>
                <a:lnTo>
                  <a:pt x="33429" y="3373"/>
                </a:lnTo>
                <a:lnTo>
                  <a:pt x="32848" y="3600"/>
                </a:lnTo>
                <a:lnTo>
                  <a:pt x="32254" y="3840"/>
                </a:lnTo>
                <a:lnTo>
                  <a:pt x="31673" y="4080"/>
                </a:lnTo>
                <a:lnTo>
                  <a:pt x="31092" y="4333"/>
                </a:lnTo>
                <a:lnTo>
                  <a:pt x="30510" y="4586"/>
                </a:lnTo>
                <a:lnTo>
                  <a:pt x="29942" y="4851"/>
                </a:lnTo>
                <a:lnTo>
                  <a:pt x="29373" y="5116"/>
                </a:lnTo>
                <a:lnTo>
                  <a:pt x="28805" y="5394"/>
                </a:lnTo>
                <a:lnTo>
                  <a:pt x="28249" y="5672"/>
                </a:lnTo>
                <a:lnTo>
                  <a:pt x="27693" y="5963"/>
                </a:lnTo>
                <a:lnTo>
                  <a:pt x="27137" y="6266"/>
                </a:lnTo>
                <a:lnTo>
                  <a:pt x="26594" y="6569"/>
                </a:lnTo>
                <a:lnTo>
                  <a:pt x="26051" y="6872"/>
                </a:lnTo>
                <a:lnTo>
                  <a:pt x="24964" y="7517"/>
                </a:lnTo>
                <a:lnTo>
                  <a:pt x="23903" y="8173"/>
                </a:lnTo>
                <a:lnTo>
                  <a:pt x="22867" y="8856"/>
                </a:lnTo>
                <a:lnTo>
                  <a:pt x="21831" y="9576"/>
                </a:lnTo>
                <a:lnTo>
                  <a:pt x="20833" y="10308"/>
                </a:lnTo>
                <a:lnTo>
                  <a:pt x="19835" y="11066"/>
                </a:lnTo>
                <a:lnTo>
                  <a:pt x="18875" y="11850"/>
                </a:lnTo>
                <a:lnTo>
                  <a:pt x="17915" y="12645"/>
                </a:lnTo>
                <a:lnTo>
                  <a:pt x="16992" y="13479"/>
                </a:lnTo>
                <a:lnTo>
                  <a:pt x="16083" y="14326"/>
                </a:lnTo>
                <a:lnTo>
                  <a:pt x="15186" y="15197"/>
                </a:lnTo>
                <a:lnTo>
                  <a:pt x="14314" y="16081"/>
                </a:lnTo>
                <a:lnTo>
                  <a:pt x="13468" y="16991"/>
                </a:lnTo>
                <a:lnTo>
                  <a:pt x="12646" y="17926"/>
                </a:lnTo>
                <a:lnTo>
                  <a:pt x="11838" y="18873"/>
                </a:lnTo>
                <a:lnTo>
                  <a:pt x="11055" y="19846"/>
                </a:lnTo>
                <a:lnTo>
                  <a:pt x="10297" y="20831"/>
                </a:lnTo>
                <a:lnTo>
                  <a:pt x="9564" y="21842"/>
                </a:lnTo>
                <a:lnTo>
                  <a:pt x="8856" y="22865"/>
                </a:lnTo>
                <a:lnTo>
                  <a:pt x="8174" y="23914"/>
                </a:lnTo>
                <a:lnTo>
                  <a:pt x="7505" y="24975"/>
                </a:lnTo>
                <a:lnTo>
                  <a:pt x="6873" y="26049"/>
                </a:lnTo>
                <a:lnTo>
                  <a:pt x="6557" y="26592"/>
                </a:lnTo>
                <a:lnTo>
                  <a:pt x="6254" y="27148"/>
                </a:lnTo>
                <a:lnTo>
                  <a:pt x="5963" y="27691"/>
                </a:lnTo>
                <a:lnTo>
                  <a:pt x="5673" y="28247"/>
                </a:lnTo>
                <a:lnTo>
                  <a:pt x="5395" y="28815"/>
                </a:lnTo>
                <a:lnTo>
                  <a:pt x="5117" y="29384"/>
                </a:lnTo>
                <a:lnTo>
                  <a:pt x="4839" y="29952"/>
                </a:lnTo>
                <a:lnTo>
                  <a:pt x="4586" y="30521"/>
                </a:lnTo>
                <a:lnTo>
                  <a:pt x="4321" y="31102"/>
                </a:lnTo>
                <a:lnTo>
                  <a:pt x="4068" y="31670"/>
                </a:lnTo>
                <a:lnTo>
                  <a:pt x="3828" y="32264"/>
                </a:lnTo>
                <a:lnTo>
                  <a:pt x="3601" y="32845"/>
                </a:lnTo>
                <a:lnTo>
                  <a:pt x="3373" y="33439"/>
                </a:lnTo>
                <a:lnTo>
                  <a:pt x="3146" y="34032"/>
                </a:lnTo>
                <a:lnTo>
                  <a:pt x="2931" y="34626"/>
                </a:lnTo>
                <a:lnTo>
                  <a:pt x="2729" y="35233"/>
                </a:lnTo>
                <a:lnTo>
                  <a:pt x="2527" y="35826"/>
                </a:lnTo>
                <a:lnTo>
                  <a:pt x="2325" y="36445"/>
                </a:lnTo>
                <a:lnTo>
                  <a:pt x="2148" y="37052"/>
                </a:lnTo>
                <a:lnTo>
                  <a:pt x="1971" y="37658"/>
                </a:lnTo>
                <a:lnTo>
                  <a:pt x="1794" y="38277"/>
                </a:lnTo>
                <a:lnTo>
                  <a:pt x="1630" y="38896"/>
                </a:lnTo>
                <a:lnTo>
                  <a:pt x="1478" y="39528"/>
                </a:lnTo>
                <a:lnTo>
                  <a:pt x="1327" y="40147"/>
                </a:lnTo>
                <a:lnTo>
                  <a:pt x="1188" y="40778"/>
                </a:lnTo>
                <a:lnTo>
                  <a:pt x="1049" y="41410"/>
                </a:lnTo>
                <a:lnTo>
                  <a:pt x="922" y="42042"/>
                </a:lnTo>
                <a:lnTo>
                  <a:pt x="809" y="42686"/>
                </a:lnTo>
                <a:lnTo>
                  <a:pt x="695" y="43317"/>
                </a:lnTo>
                <a:lnTo>
                  <a:pt x="594" y="43962"/>
                </a:lnTo>
                <a:lnTo>
                  <a:pt x="506" y="44606"/>
                </a:lnTo>
                <a:lnTo>
                  <a:pt x="417" y="45250"/>
                </a:lnTo>
                <a:lnTo>
                  <a:pt x="341" y="45907"/>
                </a:lnTo>
                <a:lnTo>
                  <a:pt x="266" y="46564"/>
                </a:lnTo>
                <a:lnTo>
                  <a:pt x="202" y="47208"/>
                </a:lnTo>
                <a:lnTo>
                  <a:pt x="152" y="47865"/>
                </a:lnTo>
                <a:lnTo>
                  <a:pt x="101" y="48535"/>
                </a:lnTo>
                <a:lnTo>
                  <a:pt x="63" y="49192"/>
                </a:lnTo>
                <a:lnTo>
                  <a:pt x="38" y="49861"/>
                </a:lnTo>
                <a:lnTo>
                  <a:pt x="13" y="50518"/>
                </a:lnTo>
                <a:lnTo>
                  <a:pt x="0" y="51188"/>
                </a:lnTo>
                <a:lnTo>
                  <a:pt x="0" y="51857"/>
                </a:lnTo>
                <a:lnTo>
                  <a:pt x="0" y="52527"/>
                </a:lnTo>
                <a:lnTo>
                  <a:pt x="13" y="53196"/>
                </a:lnTo>
                <a:lnTo>
                  <a:pt x="38" y="53866"/>
                </a:lnTo>
                <a:lnTo>
                  <a:pt x="63" y="54523"/>
                </a:lnTo>
                <a:lnTo>
                  <a:pt x="101" y="55192"/>
                </a:lnTo>
                <a:lnTo>
                  <a:pt x="152" y="55849"/>
                </a:lnTo>
                <a:lnTo>
                  <a:pt x="202" y="56506"/>
                </a:lnTo>
                <a:lnTo>
                  <a:pt x="266" y="57163"/>
                </a:lnTo>
                <a:lnTo>
                  <a:pt x="341" y="57820"/>
                </a:lnTo>
                <a:lnTo>
                  <a:pt x="417" y="58464"/>
                </a:lnTo>
                <a:lnTo>
                  <a:pt x="506" y="59108"/>
                </a:lnTo>
                <a:lnTo>
                  <a:pt x="594" y="59752"/>
                </a:lnTo>
                <a:lnTo>
                  <a:pt x="695" y="60397"/>
                </a:lnTo>
                <a:lnTo>
                  <a:pt x="809" y="61041"/>
                </a:lnTo>
                <a:lnTo>
                  <a:pt x="922" y="61673"/>
                </a:lnTo>
                <a:lnTo>
                  <a:pt x="1049" y="62304"/>
                </a:lnTo>
                <a:lnTo>
                  <a:pt x="1188" y="62936"/>
                </a:lnTo>
                <a:lnTo>
                  <a:pt x="1327" y="63568"/>
                </a:lnTo>
                <a:lnTo>
                  <a:pt x="1478" y="64199"/>
                </a:lnTo>
                <a:lnTo>
                  <a:pt x="1630" y="64818"/>
                </a:lnTo>
                <a:lnTo>
                  <a:pt x="1794" y="65437"/>
                </a:lnTo>
                <a:lnTo>
                  <a:pt x="1971" y="66056"/>
                </a:lnTo>
                <a:lnTo>
                  <a:pt x="2148" y="66675"/>
                </a:lnTo>
                <a:lnTo>
                  <a:pt x="2325" y="67282"/>
                </a:lnTo>
                <a:lnTo>
                  <a:pt x="2527" y="67888"/>
                </a:lnTo>
                <a:lnTo>
                  <a:pt x="2729" y="68494"/>
                </a:lnTo>
                <a:lnTo>
                  <a:pt x="2931" y="69088"/>
                </a:lnTo>
                <a:lnTo>
                  <a:pt x="3146" y="69694"/>
                </a:lnTo>
                <a:lnTo>
                  <a:pt x="3373" y="70288"/>
                </a:lnTo>
                <a:lnTo>
                  <a:pt x="3601" y="70869"/>
                </a:lnTo>
                <a:lnTo>
                  <a:pt x="3828" y="71463"/>
                </a:lnTo>
                <a:lnTo>
                  <a:pt x="4068" y="72044"/>
                </a:lnTo>
                <a:lnTo>
                  <a:pt x="4321" y="72625"/>
                </a:lnTo>
                <a:lnTo>
                  <a:pt x="4586" y="73194"/>
                </a:lnTo>
                <a:lnTo>
                  <a:pt x="4839" y="73775"/>
                </a:lnTo>
                <a:lnTo>
                  <a:pt x="5117" y="74343"/>
                </a:lnTo>
                <a:lnTo>
                  <a:pt x="5395" y="74912"/>
                </a:lnTo>
                <a:lnTo>
                  <a:pt x="5673" y="75467"/>
                </a:lnTo>
                <a:lnTo>
                  <a:pt x="5963" y="76023"/>
                </a:lnTo>
                <a:lnTo>
                  <a:pt x="6254" y="76579"/>
                </a:lnTo>
                <a:lnTo>
                  <a:pt x="6557" y="77122"/>
                </a:lnTo>
                <a:lnTo>
                  <a:pt x="6873" y="77666"/>
                </a:lnTo>
                <a:lnTo>
                  <a:pt x="7189" y="78209"/>
                </a:lnTo>
                <a:lnTo>
                  <a:pt x="7505" y="78752"/>
                </a:lnTo>
                <a:lnTo>
                  <a:pt x="8174" y="79813"/>
                </a:lnTo>
                <a:lnTo>
                  <a:pt x="8856" y="80849"/>
                </a:lnTo>
                <a:lnTo>
                  <a:pt x="9564" y="81872"/>
                </a:lnTo>
                <a:lnTo>
                  <a:pt x="10297" y="82883"/>
                </a:lnTo>
                <a:lnTo>
                  <a:pt x="11055" y="83868"/>
                </a:lnTo>
                <a:lnTo>
                  <a:pt x="11838" y="84841"/>
                </a:lnTo>
                <a:lnTo>
                  <a:pt x="12646" y="85788"/>
                </a:lnTo>
                <a:lnTo>
                  <a:pt x="13468" y="86723"/>
                </a:lnTo>
                <a:lnTo>
                  <a:pt x="14314" y="87633"/>
                </a:lnTo>
                <a:lnTo>
                  <a:pt x="15186" y="88530"/>
                </a:lnTo>
                <a:lnTo>
                  <a:pt x="16083" y="89401"/>
                </a:lnTo>
                <a:lnTo>
                  <a:pt x="16992" y="90248"/>
                </a:lnTo>
                <a:lnTo>
                  <a:pt x="17915" y="91069"/>
                </a:lnTo>
                <a:lnTo>
                  <a:pt x="18875" y="91877"/>
                </a:lnTo>
                <a:lnTo>
                  <a:pt x="19835" y="92660"/>
                </a:lnTo>
                <a:lnTo>
                  <a:pt x="20833" y="93418"/>
                </a:lnTo>
                <a:lnTo>
                  <a:pt x="21831" y="94151"/>
                </a:lnTo>
                <a:lnTo>
                  <a:pt x="22867" y="94859"/>
                </a:lnTo>
                <a:lnTo>
                  <a:pt x="23903" y="95541"/>
                </a:lnTo>
                <a:lnTo>
                  <a:pt x="24964" y="96210"/>
                </a:lnTo>
                <a:lnTo>
                  <a:pt x="26051" y="96842"/>
                </a:lnTo>
                <a:lnTo>
                  <a:pt x="26594" y="97158"/>
                </a:lnTo>
                <a:lnTo>
                  <a:pt x="27137" y="97461"/>
                </a:lnTo>
                <a:lnTo>
                  <a:pt x="27693" y="97751"/>
                </a:lnTo>
                <a:lnTo>
                  <a:pt x="28249" y="98042"/>
                </a:lnTo>
                <a:lnTo>
                  <a:pt x="28805" y="98320"/>
                </a:lnTo>
                <a:lnTo>
                  <a:pt x="29373" y="98598"/>
                </a:lnTo>
                <a:lnTo>
                  <a:pt x="29942" y="98876"/>
                </a:lnTo>
                <a:lnTo>
                  <a:pt x="30510" y="99128"/>
                </a:lnTo>
                <a:lnTo>
                  <a:pt x="31092" y="99394"/>
                </a:lnTo>
                <a:lnTo>
                  <a:pt x="31673" y="99634"/>
                </a:lnTo>
                <a:lnTo>
                  <a:pt x="32254" y="99886"/>
                </a:lnTo>
                <a:lnTo>
                  <a:pt x="32848" y="100114"/>
                </a:lnTo>
                <a:lnTo>
                  <a:pt x="33429" y="100341"/>
                </a:lnTo>
                <a:lnTo>
                  <a:pt x="34023" y="100568"/>
                </a:lnTo>
                <a:lnTo>
                  <a:pt x="34629" y="100783"/>
                </a:lnTo>
                <a:lnTo>
                  <a:pt x="35223" y="100985"/>
                </a:lnTo>
                <a:lnTo>
                  <a:pt x="35829" y="101187"/>
                </a:lnTo>
                <a:lnTo>
                  <a:pt x="36436" y="101377"/>
                </a:lnTo>
                <a:lnTo>
                  <a:pt x="37042" y="101566"/>
                </a:lnTo>
                <a:lnTo>
                  <a:pt x="37661" y="101743"/>
                </a:lnTo>
                <a:lnTo>
                  <a:pt x="38280" y="101920"/>
                </a:lnTo>
                <a:lnTo>
                  <a:pt x="38899" y="102084"/>
                </a:lnTo>
                <a:lnTo>
                  <a:pt x="39518" y="102236"/>
                </a:lnTo>
                <a:lnTo>
                  <a:pt x="40150" y="102388"/>
                </a:lnTo>
                <a:lnTo>
                  <a:pt x="40769" y="102527"/>
                </a:lnTo>
                <a:lnTo>
                  <a:pt x="41401" y="102665"/>
                </a:lnTo>
                <a:lnTo>
                  <a:pt x="42045" y="102792"/>
                </a:lnTo>
                <a:lnTo>
                  <a:pt x="42677" y="102906"/>
                </a:lnTo>
                <a:lnTo>
                  <a:pt x="43321" y="103019"/>
                </a:lnTo>
                <a:lnTo>
                  <a:pt x="43965" y="103120"/>
                </a:lnTo>
                <a:lnTo>
                  <a:pt x="44610" y="103209"/>
                </a:lnTo>
                <a:lnTo>
                  <a:pt x="45254" y="103297"/>
                </a:lnTo>
                <a:lnTo>
                  <a:pt x="45898" y="103373"/>
                </a:lnTo>
                <a:lnTo>
                  <a:pt x="46555" y="103449"/>
                </a:lnTo>
                <a:lnTo>
                  <a:pt x="47212" y="103512"/>
                </a:lnTo>
                <a:lnTo>
                  <a:pt x="47869" y="103562"/>
                </a:lnTo>
                <a:lnTo>
                  <a:pt x="48526" y="103613"/>
                </a:lnTo>
                <a:lnTo>
                  <a:pt x="49183" y="103651"/>
                </a:lnTo>
                <a:lnTo>
                  <a:pt x="49852" y="103676"/>
                </a:lnTo>
                <a:lnTo>
                  <a:pt x="50522" y="103701"/>
                </a:lnTo>
                <a:lnTo>
                  <a:pt x="51192" y="103714"/>
                </a:lnTo>
                <a:lnTo>
                  <a:pt x="52531" y="103714"/>
                </a:lnTo>
                <a:lnTo>
                  <a:pt x="53200" y="103701"/>
                </a:lnTo>
                <a:lnTo>
                  <a:pt x="53857" y="103676"/>
                </a:lnTo>
                <a:lnTo>
                  <a:pt x="54527" y="103651"/>
                </a:lnTo>
                <a:lnTo>
                  <a:pt x="55184" y="103613"/>
                </a:lnTo>
                <a:lnTo>
                  <a:pt x="55853" y="103562"/>
                </a:lnTo>
                <a:lnTo>
                  <a:pt x="56510" y="103512"/>
                </a:lnTo>
                <a:lnTo>
                  <a:pt x="57155" y="103449"/>
                </a:lnTo>
                <a:lnTo>
                  <a:pt x="57812" y="103373"/>
                </a:lnTo>
                <a:lnTo>
                  <a:pt x="58456" y="103297"/>
                </a:lnTo>
                <a:lnTo>
                  <a:pt x="59113" y="103209"/>
                </a:lnTo>
                <a:lnTo>
                  <a:pt x="59757" y="103120"/>
                </a:lnTo>
                <a:lnTo>
                  <a:pt x="60402" y="103019"/>
                </a:lnTo>
                <a:lnTo>
                  <a:pt x="61033" y="102906"/>
                </a:lnTo>
                <a:lnTo>
                  <a:pt x="61678" y="102792"/>
                </a:lnTo>
                <a:lnTo>
                  <a:pt x="62309" y="102665"/>
                </a:lnTo>
                <a:lnTo>
                  <a:pt x="62941" y="102527"/>
                </a:lnTo>
                <a:lnTo>
                  <a:pt x="63573" y="102388"/>
                </a:lnTo>
                <a:lnTo>
                  <a:pt x="64192" y="102236"/>
                </a:lnTo>
                <a:lnTo>
                  <a:pt x="64823" y="102084"/>
                </a:lnTo>
                <a:lnTo>
                  <a:pt x="65442" y="101920"/>
                </a:lnTo>
                <a:lnTo>
                  <a:pt x="66049" y="101743"/>
                </a:lnTo>
                <a:lnTo>
                  <a:pt x="66668" y="101566"/>
                </a:lnTo>
                <a:lnTo>
                  <a:pt x="67274" y="101377"/>
                </a:lnTo>
                <a:lnTo>
                  <a:pt x="67881" y="101187"/>
                </a:lnTo>
                <a:lnTo>
                  <a:pt x="68487" y="100985"/>
                </a:lnTo>
                <a:lnTo>
                  <a:pt x="69094" y="100783"/>
                </a:lnTo>
                <a:lnTo>
                  <a:pt x="69687" y="100568"/>
                </a:lnTo>
                <a:lnTo>
                  <a:pt x="70281" y="100341"/>
                </a:lnTo>
                <a:lnTo>
                  <a:pt x="70875" y="100114"/>
                </a:lnTo>
                <a:lnTo>
                  <a:pt x="71456" y="99886"/>
                </a:lnTo>
                <a:lnTo>
                  <a:pt x="72037" y="99634"/>
                </a:lnTo>
                <a:lnTo>
                  <a:pt x="72618" y="99394"/>
                </a:lnTo>
                <a:lnTo>
                  <a:pt x="73199" y="99128"/>
                </a:lnTo>
                <a:lnTo>
                  <a:pt x="73768" y="98876"/>
                </a:lnTo>
                <a:lnTo>
                  <a:pt x="74336" y="98598"/>
                </a:lnTo>
                <a:lnTo>
                  <a:pt x="74905" y="98320"/>
                </a:lnTo>
                <a:lnTo>
                  <a:pt x="75461" y="98042"/>
                </a:lnTo>
                <a:lnTo>
                  <a:pt x="76029" y="97751"/>
                </a:lnTo>
                <a:lnTo>
                  <a:pt x="76573" y="97461"/>
                </a:lnTo>
                <a:lnTo>
                  <a:pt x="77129" y="97158"/>
                </a:lnTo>
                <a:lnTo>
                  <a:pt x="77672" y="96842"/>
                </a:lnTo>
                <a:lnTo>
                  <a:pt x="78746" y="96210"/>
                </a:lnTo>
                <a:lnTo>
                  <a:pt x="79807" y="95541"/>
                </a:lnTo>
                <a:lnTo>
                  <a:pt x="80855" y="94859"/>
                </a:lnTo>
                <a:lnTo>
                  <a:pt x="81879" y="94151"/>
                </a:lnTo>
                <a:lnTo>
                  <a:pt x="82889" y="93418"/>
                </a:lnTo>
                <a:lnTo>
                  <a:pt x="83875" y="92660"/>
                </a:lnTo>
                <a:lnTo>
                  <a:pt x="84848" y="91877"/>
                </a:lnTo>
                <a:lnTo>
                  <a:pt x="85795" y="91069"/>
                </a:lnTo>
                <a:lnTo>
                  <a:pt x="86730" y="90248"/>
                </a:lnTo>
                <a:lnTo>
                  <a:pt x="87640" y="89401"/>
                </a:lnTo>
                <a:lnTo>
                  <a:pt x="88524" y="88530"/>
                </a:lnTo>
                <a:lnTo>
                  <a:pt x="89396" y="87633"/>
                </a:lnTo>
                <a:lnTo>
                  <a:pt x="90242" y="86723"/>
                </a:lnTo>
                <a:lnTo>
                  <a:pt x="91076" y="85788"/>
                </a:lnTo>
                <a:lnTo>
                  <a:pt x="91872" y="84841"/>
                </a:lnTo>
                <a:lnTo>
                  <a:pt x="92655" y="83868"/>
                </a:lnTo>
                <a:lnTo>
                  <a:pt x="93413" y="82883"/>
                </a:lnTo>
                <a:lnTo>
                  <a:pt x="94146" y="81872"/>
                </a:lnTo>
                <a:lnTo>
                  <a:pt x="94853" y="80849"/>
                </a:lnTo>
                <a:lnTo>
                  <a:pt x="95548" y="79813"/>
                </a:lnTo>
                <a:lnTo>
                  <a:pt x="96205" y="78752"/>
                </a:lnTo>
                <a:lnTo>
                  <a:pt x="96850" y="77666"/>
                </a:lnTo>
                <a:lnTo>
                  <a:pt x="97153" y="77122"/>
                </a:lnTo>
                <a:lnTo>
                  <a:pt x="97456" y="76579"/>
                </a:lnTo>
                <a:lnTo>
                  <a:pt x="97759" y="76023"/>
                </a:lnTo>
                <a:lnTo>
                  <a:pt x="98037" y="75467"/>
                </a:lnTo>
                <a:lnTo>
                  <a:pt x="98328" y="74912"/>
                </a:lnTo>
                <a:lnTo>
                  <a:pt x="98606" y="74343"/>
                </a:lnTo>
                <a:lnTo>
                  <a:pt x="98871" y="73775"/>
                </a:lnTo>
                <a:lnTo>
                  <a:pt x="99136" y="73194"/>
                </a:lnTo>
                <a:lnTo>
                  <a:pt x="99389" y="72625"/>
                </a:lnTo>
                <a:lnTo>
                  <a:pt x="99642" y="72044"/>
                </a:lnTo>
                <a:lnTo>
                  <a:pt x="99882" y="71463"/>
                </a:lnTo>
                <a:lnTo>
                  <a:pt x="100122" y="70869"/>
                </a:lnTo>
                <a:lnTo>
                  <a:pt x="100349" y="70288"/>
                </a:lnTo>
                <a:lnTo>
                  <a:pt x="100564" y="69694"/>
                </a:lnTo>
                <a:lnTo>
                  <a:pt x="100779" y="69088"/>
                </a:lnTo>
                <a:lnTo>
                  <a:pt x="100993" y="68494"/>
                </a:lnTo>
                <a:lnTo>
                  <a:pt x="101196" y="67888"/>
                </a:lnTo>
                <a:lnTo>
                  <a:pt x="101385" y="67282"/>
                </a:lnTo>
                <a:lnTo>
                  <a:pt x="101575" y="66675"/>
                </a:lnTo>
                <a:lnTo>
                  <a:pt x="101751" y="66056"/>
                </a:lnTo>
                <a:lnTo>
                  <a:pt x="101916" y="65437"/>
                </a:lnTo>
                <a:lnTo>
                  <a:pt x="102080" y="64818"/>
                </a:lnTo>
                <a:lnTo>
                  <a:pt x="102244" y="64199"/>
                </a:lnTo>
                <a:lnTo>
                  <a:pt x="102383" y="63568"/>
                </a:lnTo>
                <a:lnTo>
                  <a:pt x="102535" y="62936"/>
                </a:lnTo>
                <a:lnTo>
                  <a:pt x="102661" y="62304"/>
                </a:lnTo>
                <a:lnTo>
                  <a:pt x="102787" y="61673"/>
                </a:lnTo>
                <a:lnTo>
                  <a:pt x="102901" y="61041"/>
                </a:lnTo>
                <a:lnTo>
                  <a:pt x="103015" y="60397"/>
                </a:lnTo>
                <a:lnTo>
                  <a:pt x="103116" y="59752"/>
                </a:lnTo>
                <a:lnTo>
                  <a:pt x="103217" y="59108"/>
                </a:lnTo>
                <a:lnTo>
                  <a:pt x="103305" y="58464"/>
                </a:lnTo>
                <a:lnTo>
                  <a:pt x="103381" y="57820"/>
                </a:lnTo>
                <a:lnTo>
                  <a:pt x="103444" y="57163"/>
                </a:lnTo>
                <a:lnTo>
                  <a:pt x="103508" y="56506"/>
                </a:lnTo>
                <a:lnTo>
                  <a:pt x="103571" y="55849"/>
                </a:lnTo>
                <a:lnTo>
                  <a:pt x="103609" y="55192"/>
                </a:lnTo>
                <a:lnTo>
                  <a:pt x="103646" y="54523"/>
                </a:lnTo>
                <a:lnTo>
                  <a:pt x="103672" y="53866"/>
                </a:lnTo>
                <a:lnTo>
                  <a:pt x="103697" y="53196"/>
                </a:lnTo>
                <a:lnTo>
                  <a:pt x="103710" y="52527"/>
                </a:lnTo>
                <a:lnTo>
                  <a:pt x="103710" y="51857"/>
                </a:lnTo>
                <a:lnTo>
                  <a:pt x="103710" y="51188"/>
                </a:lnTo>
                <a:lnTo>
                  <a:pt x="103697" y="50518"/>
                </a:lnTo>
                <a:lnTo>
                  <a:pt x="103672" y="49861"/>
                </a:lnTo>
                <a:lnTo>
                  <a:pt x="103646" y="49192"/>
                </a:lnTo>
                <a:lnTo>
                  <a:pt x="103609" y="48535"/>
                </a:lnTo>
                <a:lnTo>
                  <a:pt x="103571" y="47865"/>
                </a:lnTo>
                <a:lnTo>
                  <a:pt x="103508" y="47208"/>
                </a:lnTo>
                <a:lnTo>
                  <a:pt x="103444" y="46564"/>
                </a:lnTo>
                <a:lnTo>
                  <a:pt x="103381" y="45907"/>
                </a:lnTo>
                <a:lnTo>
                  <a:pt x="103305" y="45250"/>
                </a:lnTo>
                <a:lnTo>
                  <a:pt x="103217" y="44606"/>
                </a:lnTo>
                <a:lnTo>
                  <a:pt x="103116" y="43962"/>
                </a:lnTo>
                <a:lnTo>
                  <a:pt x="103015" y="43317"/>
                </a:lnTo>
                <a:lnTo>
                  <a:pt x="102901" y="42686"/>
                </a:lnTo>
                <a:lnTo>
                  <a:pt x="102787" y="42042"/>
                </a:lnTo>
                <a:lnTo>
                  <a:pt x="102661" y="41410"/>
                </a:lnTo>
                <a:lnTo>
                  <a:pt x="102535" y="40778"/>
                </a:lnTo>
                <a:lnTo>
                  <a:pt x="102383" y="40147"/>
                </a:lnTo>
                <a:lnTo>
                  <a:pt x="102244" y="39528"/>
                </a:lnTo>
                <a:lnTo>
                  <a:pt x="102080" y="38896"/>
                </a:lnTo>
                <a:lnTo>
                  <a:pt x="101916" y="38277"/>
                </a:lnTo>
                <a:lnTo>
                  <a:pt x="101751" y="37658"/>
                </a:lnTo>
                <a:lnTo>
                  <a:pt x="101575" y="37052"/>
                </a:lnTo>
                <a:lnTo>
                  <a:pt x="101385" y="36445"/>
                </a:lnTo>
                <a:lnTo>
                  <a:pt x="101196" y="35826"/>
                </a:lnTo>
                <a:lnTo>
                  <a:pt x="100993" y="35233"/>
                </a:lnTo>
                <a:lnTo>
                  <a:pt x="100779" y="34626"/>
                </a:lnTo>
                <a:lnTo>
                  <a:pt x="100564" y="34032"/>
                </a:lnTo>
                <a:lnTo>
                  <a:pt x="100349" y="33439"/>
                </a:lnTo>
                <a:lnTo>
                  <a:pt x="100122" y="32845"/>
                </a:lnTo>
                <a:lnTo>
                  <a:pt x="99882" y="32264"/>
                </a:lnTo>
                <a:lnTo>
                  <a:pt x="99642" y="31670"/>
                </a:lnTo>
                <a:lnTo>
                  <a:pt x="99389" y="31102"/>
                </a:lnTo>
                <a:lnTo>
                  <a:pt x="99136" y="30521"/>
                </a:lnTo>
                <a:lnTo>
                  <a:pt x="98871" y="29952"/>
                </a:lnTo>
                <a:lnTo>
                  <a:pt x="98606" y="29384"/>
                </a:lnTo>
                <a:lnTo>
                  <a:pt x="98328" y="28815"/>
                </a:lnTo>
                <a:lnTo>
                  <a:pt x="98037" y="28247"/>
                </a:lnTo>
                <a:lnTo>
                  <a:pt x="97759" y="27691"/>
                </a:lnTo>
                <a:lnTo>
                  <a:pt x="97456" y="27148"/>
                </a:lnTo>
                <a:lnTo>
                  <a:pt x="97153" y="26592"/>
                </a:lnTo>
                <a:lnTo>
                  <a:pt x="96850" y="26049"/>
                </a:lnTo>
                <a:lnTo>
                  <a:pt x="96205" y="24975"/>
                </a:lnTo>
                <a:lnTo>
                  <a:pt x="95548" y="23914"/>
                </a:lnTo>
                <a:lnTo>
                  <a:pt x="94853" y="22865"/>
                </a:lnTo>
                <a:lnTo>
                  <a:pt x="94146" y="21842"/>
                </a:lnTo>
                <a:lnTo>
                  <a:pt x="93413" y="20831"/>
                </a:lnTo>
                <a:lnTo>
                  <a:pt x="92655" y="19846"/>
                </a:lnTo>
                <a:lnTo>
                  <a:pt x="91872" y="18873"/>
                </a:lnTo>
                <a:lnTo>
                  <a:pt x="91076" y="17926"/>
                </a:lnTo>
                <a:lnTo>
                  <a:pt x="90242" y="16991"/>
                </a:lnTo>
                <a:lnTo>
                  <a:pt x="89396" y="16081"/>
                </a:lnTo>
                <a:lnTo>
                  <a:pt x="88524" y="15197"/>
                </a:lnTo>
                <a:lnTo>
                  <a:pt x="87640" y="14326"/>
                </a:lnTo>
                <a:lnTo>
                  <a:pt x="86730" y="13479"/>
                </a:lnTo>
                <a:lnTo>
                  <a:pt x="85795" y="12645"/>
                </a:lnTo>
                <a:lnTo>
                  <a:pt x="84848" y="11850"/>
                </a:lnTo>
                <a:lnTo>
                  <a:pt x="83875" y="11066"/>
                </a:lnTo>
                <a:lnTo>
                  <a:pt x="82889" y="10308"/>
                </a:lnTo>
                <a:lnTo>
                  <a:pt x="81879" y="9576"/>
                </a:lnTo>
                <a:lnTo>
                  <a:pt x="80855" y="8856"/>
                </a:lnTo>
                <a:lnTo>
                  <a:pt x="79807" y="8173"/>
                </a:lnTo>
                <a:lnTo>
                  <a:pt x="78746" y="7517"/>
                </a:lnTo>
                <a:lnTo>
                  <a:pt x="77672" y="6872"/>
                </a:lnTo>
                <a:lnTo>
                  <a:pt x="77129" y="6569"/>
                </a:lnTo>
                <a:lnTo>
                  <a:pt x="76573" y="6266"/>
                </a:lnTo>
                <a:lnTo>
                  <a:pt x="76029" y="5963"/>
                </a:lnTo>
                <a:lnTo>
                  <a:pt x="75461" y="5672"/>
                </a:lnTo>
                <a:lnTo>
                  <a:pt x="74905" y="5394"/>
                </a:lnTo>
                <a:lnTo>
                  <a:pt x="74336" y="5116"/>
                </a:lnTo>
                <a:lnTo>
                  <a:pt x="73768" y="4851"/>
                </a:lnTo>
                <a:lnTo>
                  <a:pt x="73199" y="4586"/>
                </a:lnTo>
                <a:lnTo>
                  <a:pt x="72618" y="4333"/>
                </a:lnTo>
                <a:lnTo>
                  <a:pt x="72037" y="4080"/>
                </a:lnTo>
                <a:lnTo>
                  <a:pt x="71456" y="3840"/>
                </a:lnTo>
                <a:lnTo>
                  <a:pt x="70875" y="3600"/>
                </a:lnTo>
                <a:lnTo>
                  <a:pt x="70281" y="3373"/>
                </a:lnTo>
                <a:lnTo>
                  <a:pt x="69687" y="3146"/>
                </a:lnTo>
                <a:lnTo>
                  <a:pt x="69094" y="2931"/>
                </a:lnTo>
                <a:lnTo>
                  <a:pt x="68487" y="2729"/>
                </a:lnTo>
                <a:lnTo>
                  <a:pt x="67881" y="2527"/>
                </a:lnTo>
                <a:lnTo>
                  <a:pt x="67274" y="2337"/>
                </a:lnTo>
                <a:lnTo>
                  <a:pt x="66668" y="2148"/>
                </a:lnTo>
                <a:lnTo>
                  <a:pt x="66049" y="1971"/>
                </a:lnTo>
                <a:lnTo>
                  <a:pt x="65442" y="1807"/>
                </a:lnTo>
                <a:lnTo>
                  <a:pt x="64823" y="1642"/>
                </a:lnTo>
                <a:lnTo>
                  <a:pt x="64192" y="1478"/>
                </a:lnTo>
                <a:lnTo>
                  <a:pt x="63573" y="1339"/>
                </a:lnTo>
                <a:lnTo>
                  <a:pt x="62941" y="1188"/>
                </a:lnTo>
                <a:lnTo>
                  <a:pt x="62309" y="1061"/>
                </a:lnTo>
                <a:lnTo>
                  <a:pt x="61678" y="935"/>
                </a:lnTo>
                <a:lnTo>
                  <a:pt x="61033" y="821"/>
                </a:lnTo>
                <a:lnTo>
                  <a:pt x="60402" y="708"/>
                </a:lnTo>
                <a:lnTo>
                  <a:pt x="59757" y="607"/>
                </a:lnTo>
                <a:lnTo>
                  <a:pt x="59113" y="505"/>
                </a:lnTo>
                <a:lnTo>
                  <a:pt x="58456" y="417"/>
                </a:lnTo>
                <a:lnTo>
                  <a:pt x="57812" y="341"/>
                </a:lnTo>
                <a:lnTo>
                  <a:pt x="57155" y="278"/>
                </a:lnTo>
                <a:lnTo>
                  <a:pt x="56510" y="215"/>
                </a:lnTo>
                <a:lnTo>
                  <a:pt x="55853" y="152"/>
                </a:lnTo>
                <a:lnTo>
                  <a:pt x="55184" y="114"/>
                </a:lnTo>
                <a:lnTo>
                  <a:pt x="54527" y="76"/>
                </a:lnTo>
                <a:lnTo>
                  <a:pt x="53857" y="38"/>
                </a:lnTo>
                <a:lnTo>
                  <a:pt x="53200" y="25"/>
                </a:lnTo>
                <a:lnTo>
                  <a:pt x="52531" y="13"/>
                </a:lnTo>
                <a:lnTo>
                  <a:pt x="51861" y="0"/>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0"/>
          <p:cNvSpPr/>
          <p:nvPr/>
        </p:nvSpPr>
        <p:spPr>
          <a:xfrm rot="10800000">
            <a:off x="619093" y="864131"/>
            <a:ext cx="311191" cy="738531"/>
          </a:xfrm>
          <a:custGeom>
            <a:rect b="b" l="l" r="r" t="t"/>
            <a:pathLst>
              <a:path extrusionOk="0" h="87014" w="44219">
                <a:moveTo>
                  <a:pt x="14100" y="33212"/>
                </a:moveTo>
                <a:lnTo>
                  <a:pt x="14693" y="33237"/>
                </a:lnTo>
                <a:lnTo>
                  <a:pt x="15009" y="33249"/>
                </a:lnTo>
                <a:lnTo>
                  <a:pt x="15363" y="33262"/>
                </a:lnTo>
                <a:lnTo>
                  <a:pt x="15173" y="33401"/>
                </a:lnTo>
                <a:lnTo>
                  <a:pt x="14997" y="33527"/>
                </a:lnTo>
                <a:lnTo>
                  <a:pt x="14630" y="33767"/>
                </a:lnTo>
                <a:lnTo>
                  <a:pt x="14251" y="33982"/>
                </a:lnTo>
                <a:lnTo>
                  <a:pt x="13872" y="34172"/>
                </a:lnTo>
                <a:lnTo>
                  <a:pt x="13493" y="34336"/>
                </a:lnTo>
                <a:lnTo>
                  <a:pt x="13102" y="34475"/>
                </a:lnTo>
                <a:lnTo>
                  <a:pt x="12722" y="34601"/>
                </a:lnTo>
                <a:lnTo>
                  <a:pt x="12331" y="34702"/>
                </a:lnTo>
                <a:lnTo>
                  <a:pt x="11952" y="34803"/>
                </a:lnTo>
                <a:lnTo>
                  <a:pt x="11560" y="34892"/>
                </a:lnTo>
                <a:lnTo>
                  <a:pt x="10790" y="35056"/>
                </a:lnTo>
                <a:lnTo>
                  <a:pt x="10019" y="35220"/>
                </a:lnTo>
                <a:lnTo>
                  <a:pt x="9640" y="35309"/>
                </a:lnTo>
                <a:lnTo>
                  <a:pt x="9301" y="35390"/>
                </a:lnTo>
                <a:lnTo>
                  <a:pt x="9301" y="35390"/>
                </a:lnTo>
                <a:lnTo>
                  <a:pt x="9362" y="35258"/>
                </a:lnTo>
                <a:lnTo>
                  <a:pt x="9425" y="35106"/>
                </a:lnTo>
                <a:lnTo>
                  <a:pt x="9501" y="34968"/>
                </a:lnTo>
                <a:lnTo>
                  <a:pt x="9589" y="34841"/>
                </a:lnTo>
                <a:lnTo>
                  <a:pt x="9665" y="34715"/>
                </a:lnTo>
                <a:lnTo>
                  <a:pt x="9766" y="34601"/>
                </a:lnTo>
                <a:lnTo>
                  <a:pt x="9855" y="34487"/>
                </a:lnTo>
                <a:lnTo>
                  <a:pt x="9956" y="34386"/>
                </a:lnTo>
                <a:lnTo>
                  <a:pt x="10057" y="34298"/>
                </a:lnTo>
                <a:lnTo>
                  <a:pt x="10171" y="34210"/>
                </a:lnTo>
                <a:lnTo>
                  <a:pt x="10398" y="34058"/>
                </a:lnTo>
                <a:lnTo>
                  <a:pt x="10638" y="33932"/>
                </a:lnTo>
                <a:lnTo>
                  <a:pt x="10878" y="33818"/>
                </a:lnTo>
                <a:lnTo>
                  <a:pt x="11143" y="33717"/>
                </a:lnTo>
                <a:lnTo>
                  <a:pt x="11409" y="33641"/>
                </a:lnTo>
                <a:lnTo>
                  <a:pt x="11687" y="33565"/>
                </a:lnTo>
                <a:lnTo>
                  <a:pt x="11964" y="33515"/>
                </a:lnTo>
                <a:lnTo>
                  <a:pt x="12520" y="33401"/>
                </a:lnTo>
                <a:lnTo>
                  <a:pt x="13076" y="33287"/>
                </a:lnTo>
                <a:lnTo>
                  <a:pt x="13316" y="33237"/>
                </a:lnTo>
                <a:lnTo>
                  <a:pt x="13569" y="33224"/>
                </a:lnTo>
                <a:lnTo>
                  <a:pt x="13822" y="33212"/>
                </a:lnTo>
                <a:close/>
                <a:moveTo>
                  <a:pt x="28792" y="29371"/>
                </a:moveTo>
                <a:lnTo>
                  <a:pt x="28666" y="29940"/>
                </a:lnTo>
                <a:lnTo>
                  <a:pt x="28515" y="30496"/>
                </a:lnTo>
                <a:lnTo>
                  <a:pt x="28350" y="31039"/>
                </a:lnTo>
                <a:lnTo>
                  <a:pt x="28173" y="31557"/>
                </a:lnTo>
                <a:lnTo>
                  <a:pt x="27971" y="32049"/>
                </a:lnTo>
                <a:lnTo>
                  <a:pt x="27858" y="32302"/>
                </a:lnTo>
                <a:lnTo>
                  <a:pt x="27744" y="32529"/>
                </a:lnTo>
                <a:lnTo>
                  <a:pt x="27618" y="32769"/>
                </a:lnTo>
                <a:lnTo>
                  <a:pt x="27491" y="32997"/>
                </a:lnTo>
                <a:lnTo>
                  <a:pt x="27365" y="33212"/>
                </a:lnTo>
                <a:lnTo>
                  <a:pt x="27213" y="33426"/>
                </a:lnTo>
                <a:lnTo>
                  <a:pt x="27062" y="33628"/>
                </a:lnTo>
                <a:lnTo>
                  <a:pt x="26910" y="33831"/>
                </a:lnTo>
                <a:lnTo>
                  <a:pt x="26746" y="34020"/>
                </a:lnTo>
                <a:lnTo>
                  <a:pt x="26569" y="34210"/>
                </a:lnTo>
                <a:lnTo>
                  <a:pt x="26392" y="34386"/>
                </a:lnTo>
                <a:lnTo>
                  <a:pt x="26203" y="34563"/>
                </a:lnTo>
                <a:lnTo>
                  <a:pt x="26000" y="34728"/>
                </a:lnTo>
                <a:lnTo>
                  <a:pt x="25786" y="34879"/>
                </a:lnTo>
                <a:lnTo>
                  <a:pt x="25571" y="35031"/>
                </a:lnTo>
                <a:lnTo>
                  <a:pt x="25343" y="35170"/>
                </a:lnTo>
                <a:lnTo>
                  <a:pt x="25103" y="35309"/>
                </a:lnTo>
                <a:lnTo>
                  <a:pt x="24851" y="35435"/>
                </a:lnTo>
                <a:lnTo>
                  <a:pt x="24585" y="35549"/>
                </a:lnTo>
                <a:lnTo>
                  <a:pt x="24308" y="35650"/>
                </a:lnTo>
                <a:lnTo>
                  <a:pt x="24030" y="35751"/>
                </a:lnTo>
                <a:lnTo>
                  <a:pt x="23726" y="35839"/>
                </a:lnTo>
                <a:lnTo>
                  <a:pt x="27264" y="31582"/>
                </a:lnTo>
                <a:lnTo>
                  <a:pt x="26897" y="31266"/>
                </a:lnTo>
                <a:lnTo>
                  <a:pt x="23499" y="35005"/>
                </a:lnTo>
                <a:lnTo>
                  <a:pt x="23512" y="34816"/>
                </a:lnTo>
                <a:lnTo>
                  <a:pt x="23537" y="34626"/>
                </a:lnTo>
                <a:lnTo>
                  <a:pt x="23587" y="34437"/>
                </a:lnTo>
                <a:lnTo>
                  <a:pt x="23638" y="34247"/>
                </a:lnTo>
                <a:lnTo>
                  <a:pt x="23701" y="34045"/>
                </a:lnTo>
                <a:lnTo>
                  <a:pt x="23777" y="33856"/>
                </a:lnTo>
                <a:lnTo>
                  <a:pt x="23865" y="33654"/>
                </a:lnTo>
                <a:lnTo>
                  <a:pt x="23966" y="33464"/>
                </a:lnTo>
                <a:lnTo>
                  <a:pt x="24080" y="33262"/>
                </a:lnTo>
                <a:lnTo>
                  <a:pt x="24206" y="33060"/>
                </a:lnTo>
                <a:lnTo>
                  <a:pt x="24333" y="32871"/>
                </a:lnTo>
                <a:lnTo>
                  <a:pt x="24472" y="32668"/>
                </a:lnTo>
                <a:lnTo>
                  <a:pt x="24623" y="32479"/>
                </a:lnTo>
                <a:lnTo>
                  <a:pt x="24788" y="32277"/>
                </a:lnTo>
                <a:lnTo>
                  <a:pt x="25129" y="31898"/>
                </a:lnTo>
                <a:lnTo>
                  <a:pt x="25508" y="31519"/>
                </a:lnTo>
                <a:lnTo>
                  <a:pt x="25912" y="31152"/>
                </a:lnTo>
                <a:lnTo>
                  <a:pt x="26342" y="30799"/>
                </a:lnTo>
                <a:lnTo>
                  <a:pt x="26796" y="30470"/>
                </a:lnTo>
                <a:lnTo>
                  <a:pt x="27276" y="30154"/>
                </a:lnTo>
                <a:lnTo>
                  <a:pt x="27769" y="29864"/>
                </a:lnTo>
                <a:lnTo>
                  <a:pt x="28274" y="29599"/>
                </a:lnTo>
                <a:lnTo>
                  <a:pt x="28540" y="29485"/>
                </a:lnTo>
                <a:lnTo>
                  <a:pt x="28792" y="29371"/>
                </a:lnTo>
                <a:close/>
                <a:moveTo>
                  <a:pt x="14453" y="34778"/>
                </a:moveTo>
                <a:lnTo>
                  <a:pt x="14264" y="34942"/>
                </a:lnTo>
                <a:lnTo>
                  <a:pt x="14074" y="35094"/>
                </a:lnTo>
                <a:lnTo>
                  <a:pt x="13885" y="35245"/>
                </a:lnTo>
                <a:lnTo>
                  <a:pt x="13695" y="35372"/>
                </a:lnTo>
                <a:lnTo>
                  <a:pt x="13506" y="35498"/>
                </a:lnTo>
                <a:lnTo>
                  <a:pt x="13316" y="35612"/>
                </a:lnTo>
                <a:lnTo>
                  <a:pt x="13114" y="35713"/>
                </a:lnTo>
                <a:lnTo>
                  <a:pt x="12925" y="35814"/>
                </a:lnTo>
                <a:lnTo>
                  <a:pt x="12722" y="35902"/>
                </a:lnTo>
                <a:lnTo>
                  <a:pt x="12533" y="35978"/>
                </a:lnTo>
                <a:lnTo>
                  <a:pt x="12331" y="36054"/>
                </a:lnTo>
                <a:lnTo>
                  <a:pt x="12129" y="36117"/>
                </a:lnTo>
                <a:lnTo>
                  <a:pt x="11927" y="36168"/>
                </a:lnTo>
                <a:lnTo>
                  <a:pt x="11724" y="36218"/>
                </a:lnTo>
                <a:lnTo>
                  <a:pt x="11320" y="36281"/>
                </a:lnTo>
                <a:lnTo>
                  <a:pt x="10903" y="36332"/>
                </a:lnTo>
                <a:lnTo>
                  <a:pt x="10486" y="36344"/>
                </a:lnTo>
                <a:lnTo>
                  <a:pt x="10069" y="36344"/>
                </a:lnTo>
                <a:lnTo>
                  <a:pt x="9640" y="36319"/>
                </a:lnTo>
                <a:lnTo>
                  <a:pt x="9210" y="36269"/>
                </a:lnTo>
                <a:lnTo>
                  <a:pt x="8781" y="36206"/>
                </a:lnTo>
                <a:lnTo>
                  <a:pt x="8339" y="36117"/>
                </a:lnTo>
                <a:lnTo>
                  <a:pt x="7896" y="36016"/>
                </a:lnTo>
                <a:lnTo>
                  <a:pt x="9286" y="35422"/>
                </a:lnTo>
                <a:lnTo>
                  <a:pt x="9294" y="35404"/>
                </a:lnTo>
                <a:lnTo>
                  <a:pt x="9294" y="35404"/>
                </a:lnTo>
                <a:lnTo>
                  <a:pt x="9450" y="35460"/>
                </a:lnTo>
                <a:lnTo>
                  <a:pt x="9627" y="35523"/>
                </a:lnTo>
                <a:lnTo>
                  <a:pt x="9994" y="35650"/>
                </a:lnTo>
                <a:lnTo>
                  <a:pt x="10183" y="35700"/>
                </a:lnTo>
                <a:lnTo>
                  <a:pt x="10360" y="35738"/>
                </a:lnTo>
                <a:lnTo>
                  <a:pt x="10537" y="35763"/>
                </a:lnTo>
                <a:lnTo>
                  <a:pt x="10613" y="35763"/>
                </a:lnTo>
                <a:lnTo>
                  <a:pt x="10701" y="35751"/>
                </a:lnTo>
                <a:lnTo>
                  <a:pt x="11143" y="35662"/>
                </a:lnTo>
                <a:lnTo>
                  <a:pt x="11598" y="35561"/>
                </a:lnTo>
                <a:lnTo>
                  <a:pt x="12040" y="35448"/>
                </a:lnTo>
                <a:lnTo>
                  <a:pt x="12495" y="35321"/>
                </a:lnTo>
                <a:lnTo>
                  <a:pt x="13443" y="35056"/>
                </a:lnTo>
                <a:lnTo>
                  <a:pt x="14453" y="34778"/>
                </a:lnTo>
                <a:close/>
                <a:moveTo>
                  <a:pt x="4978" y="43078"/>
                </a:moveTo>
                <a:lnTo>
                  <a:pt x="5458" y="43103"/>
                </a:lnTo>
                <a:lnTo>
                  <a:pt x="5964" y="43141"/>
                </a:lnTo>
                <a:lnTo>
                  <a:pt x="6216" y="43179"/>
                </a:lnTo>
                <a:lnTo>
                  <a:pt x="6456" y="43217"/>
                </a:lnTo>
                <a:lnTo>
                  <a:pt x="6709" y="43267"/>
                </a:lnTo>
                <a:lnTo>
                  <a:pt x="6974" y="43330"/>
                </a:lnTo>
                <a:lnTo>
                  <a:pt x="7227" y="43393"/>
                </a:lnTo>
                <a:lnTo>
                  <a:pt x="7480" y="43469"/>
                </a:lnTo>
                <a:lnTo>
                  <a:pt x="7745" y="43558"/>
                </a:lnTo>
                <a:lnTo>
                  <a:pt x="7998" y="43646"/>
                </a:lnTo>
                <a:lnTo>
                  <a:pt x="8263" y="43747"/>
                </a:lnTo>
                <a:lnTo>
                  <a:pt x="8528" y="43861"/>
                </a:lnTo>
                <a:lnTo>
                  <a:pt x="8793" y="43987"/>
                </a:lnTo>
                <a:lnTo>
                  <a:pt x="9071" y="44114"/>
                </a:lnTo>
                <a:lnTo>
                  <a:pt x="4031" y="44114"/>
                </a:lnTo>
                <a:lnTo>
                  <a:pt x="3980" y="44581"/>
                </a:lnTo>
                <a:lnTo>
                  <a:pt x="8073" y="44947"/>
                </a:lnTo>
                <a:lnTo>
                  <a:pt x="7909" y="45112"/>
                </a:lnTo>
                <a:lnTo>
                  <a:pt x="7732" y="45250"/>
                </a:lnTo>
                <a:lnTo>
                  <a:pt x="7555" y="45377"/>
                </a:lnTo>
                <a:lnTo>
                  <a:pt x="7353" y="45503"/>
                </a:lnTo>
                <a:lnTo>
                  <a:pt x="7151" y="45604"/>
                </a:lnTo>
                <a:lnTo>
                  <a:pt x="6936" y="45693"/>
                </a:lnTo>
                <a:lnTo>
                  <a:pt x="6722" y="45768"/>
                </a:lnTo>
                <a:lnTo>
                  <a:pt x="6481" y="45832"/>
                </a:lnTo>
                <a:lnTo>
                  <a:pt x="6254" y="45882"/>
                </a:lnTo>
                <a:lnTo>
                  <a:pt x="6014" y="45920"/>
                </a:lnTo>
                <a:lnTo>
                  <a:pt x="5761" y="45945"/>
                </a:lnTo>
                <a:lnTo>
                  <a:pt x="5521" y="45958"/>
                </a:lnTo>
                <a:lnTo>
                  <a:pt x="5269" y="45971"/>
                </a:lnTo>
                <a:lnTo>
                  <a:pt x="5016" y="45958"/>
                </a:lnTo>
                <a:lnTo>
                  <a:pt x="4763" y="45933"/>
                </a:lnTo>
                <a:lnTo>
                  <a:pt x="4498" y="45895"/>
                </a:lnTo>
                <a:lnTo>
                  <a:pt x="4245" y="45844"/>
                </a:lnTo>
                <a:lnTo>
                  <a:pt x="3993" y="45781"/>
                </a:lnTo>
                <a:lnTo>
                  <a:pt x="3753" y="45718"/>
                </a:lnTo>
                <a:lnTo>
                  <a:pt x="3500" y="45629"/>
                </a:lnTo>
                <a:lnTo>
                  <a:pt x="3260" y="45528"/>
                </a:lnTo>
                <a:lnTo>
                  <a:pt x="3020" y="45427"/>
                </a:lnTo>
                <a:lnTo>
                  <a:pt x="2792" y="45314"/>
                </a:lnTo>
                <a:lnTo>
                  <a:pt x="2565" y="45175"/>
                </a:lnTo>
                <a:lnTo>
                  <a:pt x="2350" y="45036"/>
                </a:lnTo>
                <a:lnTo>
                  <a:pt x="2136" y="44884"/>
                </a:lnTo>
                <a:lnTo>
                  <a:pt x="1946" y="44720"/>
                </a:lnTo>
                <a:lnTo>
                  <a:pt x="1757" y="44556"/>
                </a:lnTo>
                <a:lnTo>
                  <a:pt x="1567" y="44366"/>
                </a:lnTo>
                <a:lnTo>
                  <a:pt x="1403" y="44164"/>
                </a:lnTo>
                <a:lnTo>
                  <a:pt x="1251" y="43962"/>
                </a:lnTo>
                <a:lnTo>
                  <a:pt x="1112" y="43747"/>
                </a:lnTo>
                <a:lnTo>
                  <a:pt x="1592" y="43608"/>
                </a:lnTo>
                <a:lnTo>
                  <a:pt x="2072" y="43469"/>
                </a:lnTo>
                <a:lnTo>
                  <a:pt x="2552" y="43356"/>
                </a:lnTo>
                <a:lnTo>
                  <a:pt x="3033" y="43267"/>
                </a:lnTo>
                <a:lnTo>
                  <a:pt x="3513" y="43179"/>
                </a:lnTo>
                <a:lnTo>
                  <a:pt x="3993" y="43128"/>
                </a:lnTo>
                <a:lnTo>
                  <a:pt x="4485" y="43090"/>
                </a:lnTo>
                <a:lnTo>
                  <a:pt x="4978" y="43078"/>
                </a:lnTo>
                <a:close/>
                <a:moveTo>
                  <a:pt x="14580" y="38833"/>
                </a:moveTo>
                <a:lnTo>
                  <a:pt x="15072" y="38985"/>
                </a:lnTo>
                <a:lnTo>
                  <a:pt x="15540" y="39162"/>
                </a:lnTo>
                <a:lnTo>
                  <a:pt x="16007" y="39364"/>
                </a:lnTo>
                <a:lnTo>
                  <a:pt x="16462" y="39578"/>
                </a:lnTo>
                <a:lnTo>
                  <a:pt x="16904" y="39818"/>
                </a:lnTo>
                <a:lnTo>
                  <a:pt x="17346" y="40071"/>
                </a:lnTo>
                <a:lnTo>
                  <a:pt x="17763" y="40349"/>
                </a:lnTo>
                <a:lnTo>
                  <a:pt x="18168" y="40640"/>
                </a:lnTo>
                <a:lnTo>
                  <a:pt x="18559" y="40943"/>
                </a:lnTo>
                <a:lnTo>
                  <a:pt x="18951" y="41271"/>
                </a:lnTo>
                <a:lnTo>
                  <a:pt x="19317" y="41612"/>
                </a:lnTo>
                <a:lnTo>
                  <a:pt x="19671" y="41953"/>
                </a:lnTo>
                <a:lnTo>
                  <a:pt x="20012" y="42320"/>
                </a:lnTo>
                <a:lnTo>
                  <a:pt x="20341" y="42699"/>
                </a:lnTo>
                <a:lnTo>
                  <a:pt x="20656" y="43090"/>
                </a:lnTo>
                <a:lnTo>
                  <a:pt x="20960" y="43482"/>
                </a:lnTo>
                <a:lnTo>
                  <a:pt x="21238" y="43886"/>
                </a:lnTo>
                <a:lnTo>
                  <a:pt x="21503" y="44303"/>
                </a:lnTo>
                <a:lnTo>
                  <a:pt x="21756" y="44733"/>
                </a:lnTo>
                <a:lnTo>
                  <a:pt x="21996" y="45162"/>
                </a:lnTo>
                <a:lnTo>
                  <a:pt x="22223" y="45592"/>
                </a:lnTo>
                <a:lnTo>
                  <a:pt x="22425" y="46034"/>
                </a:lnTo>
                <a:lnTo>
                  <a:pt x="22615" y="46476"/>
                </a:lnTo>
                <a:lnTo>
                  <a:pt x="22791" y="46931"/>
                </a:lnTo>
                <a:lnTo>
                  <a:pt x="22943" y="47373"/>
                </a:lnTo>
                <a:lnTo>
                  <a:pt x="23082" y="47828"/>
                </a:lnTo>
                <a:lnTo>
                  <a:pt x="23196" y="48282"/>
                </a:lnTo>
                <a:lnTo>
                  <a:pt x="23297" y="48737"/>
                </a:lnTo>
                <a:lnTo>
                  <a:pt x="23385" y="49179"/>
                </a:lnTo>
                <a:lnTo>
                  <a:pt x="23448" y="49634"/>
                </a:lnTo>
                <a:lnTo>
                  <a:pt x="23486" y="50076"/>
                </a:lnTo>
                <a:lnTo>
                  <a:pt x="23512" y="50518"/>
                </a:lnTo>
                <a:lnTo>
                  <a:pt x="23183" y="50468"/>
                </a:lnTo>
                <a:lnTo>
                  <a:pt x="22842" y="50392"/>
                </a:lnTo>
                <a:lnTo>
                  <a:pt x="22488" y="50291"/>
                </a:lnTo>
                <a:lnTo>
                  <a:pt x="22135" y="50177"/>
                </a:lnTo>
                <a:lnTo>
                  <a:pt x="21768" y="50038"/>
                </a:lnTo>
                <a:lnTo>
                  <a:pt x="21402" y="49861"/>
                </a:lnTo>
                <a:lnTo>
                  <a:pt x="21035" y="49685"/>
                </a:lnTo>
                <a:lnTo>
                  <a:pt x="20656" y="49470"/>
                </a:lnTo>
                <a:lnTo>
                  <a:pt x="20290" y="49242"/>
                </a:lnTo>
                <a:lnTo>
                  <a:pt x="19911" y="49002"/>
                </a:lnTo>
                <a:lnTo>
                  <a:pt x="19532" y="48724"/>
                </a:lnTo>
                <a:lnTo>
                  <a:pt x="19166" y="48447"/>
                </a:lnTo>
                <a:lnTo>
                  <a:pt x="18799" y="48143"/>
                </a:lnTo>
                <a:lnTo>
                  <a:pt x="18433" y="47815"/>
                </a:lnTo>
                <a:lnTo>
                  <a:pt x="18067" y="47474"/>
                </a:lnTo>
                <a:lnTo>
                  <a:pt x="17713" y="47120"/>
                </a:lnTo>
                <a:lnTo>
                  <a:pt x="17372" y="46754"/>
                </a:lnTo>
                <a:lnTo>
                  <a:pt x="17031" y="46362"/>
                </a:lnTo>
                <a:lnTo>
                  <a:pt x="16702" y="45958"/>
                </a:lnTo>
                <a:lnTo>
                  <a:pt x="16386" y="45541"/>
                </a:lnTo>
                <a:lnTo>
                  <a:pt x="16083" y="45112"/>
                </a:lnTo>
                <a:lnTo>
                  <a:pt x="15792" y="44669"/>
                </a:lnTo>
                <a:lnTo>
                  <a:pt x="15515" y="44202"/>
                </a:lnTo>
                <a:lnTo>
                  <a:pt x="15262" y="43735"/>
                </a:lnTo>
                <a:lnTo>
                  <a:pt x="15022" y="43255"/>
                </a:lnTo>
                <a:lnTo>
                  <a:pt x="14794" y="42762"/>
                </a:lnTo>
                <a:lnTo>
                  <a:pt x="14580" y="42257"/>
                </a:lnTo>
                <a:lnTo>
                  <a:pt x="14403" y="41739"/>
                </a:lnTo>
                <a:lnTo>
                  <a:pt x="14239" y="41221"/>
                </a:lnTo>
                <a:lnTo>
                  <a:pt x="14087" y="40690"/>
                </a:lnTo>
                <a:lnTo>
                  <a:pt x="13973" y="40147"/>
                </a:lnTo>
                <a:lnTo>
                  <a:pt x="13872" y="39591"/>
                </a:lnTo>
                <a:lnTo>
                  <a:pt x="14264" y="39275"/>
                </a:lnTo>
                <a:lnTo>
                  <a:pt x="20581" y="47537"/>
                </a:lnTo>
                <a:lnTo>
                  <a:pt x="20581" y="47537"/>
                </a:lnTo>
                <a:lnTo>
                  <a:pt x="20353" y="46893"/>
                </a:lnTo>
                <a:lnTo>
                  <a:pt x="20101" y="46274"/>
                </a:lnTo>
                <a:lnTo>
                  <a:pt x="19823" y="45680"/>
                </a:lnTo>
                <a:lnTo>
                  <a:pt x="19519" y="45086"/>
                </a:lnTo>
                <a:lnTo>
                  <a:pt x="19191" y="44518"/>
                </a:lnTo>
                <a:lnTo>
                  <a:pt x="18850" y="43949"/>
                </a:lnTo>
                <a:lnTo>
                  <a:pt x="18483" y="43406"/>
                </a:lnTo>
                <a:lnTo>
                  <a:pt x="18104" y="42863"/>
                </a:lnTo>
                <a:lnTo>
                  <a:pt x="17713" y="42332"/>
                </a:lnTo>
                <a:lnTo>
                  <a:pt x="17296" y="41814"/>
                </a:lnTo>
                <a:lnTo>
                  <a:pt x="16879" y="41309"/>
                </a:lnTo>
                <a:lnTo>
                  <a:pt x="16437" y="40804"/>
                </a:lnTo>
                <a:lnTo>
                  <a:pt x="15982" y="40298"/>
                </a:lnTo>
                <a:lnTo>
                  <a:pt x="15527" y="39806"/>
                </a:lnTo>
                <a:lnTo>
                  <a:pt x="15060" y="39326"/>
                </a:lnTo>
                <a:lnTo>
                  <a:pt x="14580" y="38833"/>
                </a:lnTo>
                <a:close/>
                <a:moveTo>
                  <a:pt x="31749" y="41322"/>
                </a:moveTo>
                <a:lnTo>
                  <a:pt x="31976" y="41347"/>
                </a:lnTo>
                <a:lnTo>
                  <a:pt x="32191" y="41360"/>
                </a:lnTo>
                <a:lnTo>
                  <a:pt x="32418" y="41398"/>
                </a:lnTo>
                <a:lnTo>
                  <a:pt x="32646" y="41435"/>
                </a:lnTo>
                <a:lnTo>
                  <a:pt x="32861" y="41486"/>
                </a:lnTo>
                <a:lnTo>
                  <a:pt x="33075" y="41536"/>
                </a:lnTo>
                <a:lnTo>
                  <a:pt x="33290" y="41600"/>
                </a:lnTo>
                <a:lnTo>
                  <a:pt x="33795" y="41777"/>
                </a:lnTo>
                <a:lnTo>
                  <a:pt x="34275" y="41966"/>
                </a:lnTo>
                <a:lnTo>
                  <a:pt x="34756" y="42168"/>
                </a:lnTo>
                <a:lnTo>
                  <a:pt x="35223" y="42370"/>
                </a:lnTo>
                <a:lnTo>
                  <a:pt x="35665" y="42598"/>
                </a:lnTo>
                <a:lnTo>
                  <a:pt x="36107" y="42838"/>
                </a:lnTo>
                <a:lnTo>
                  <a:pt x="36524" y="43078"/>
                </a:lnTo>
                <a:lnTo>
                  <a:pt x="36929" y="43343"/>
                </a:lnTo>
                <a:lnTo>
                  <a:pt x="37333" y="43608"/>
                </a:lnTo>
                <a:lnTo>
                  <a:pt x="37712" y="43899"/>
                </a:lnTo>
                <a:lnTo>
                  <a:pt x="38091" y="44189"/>
                </a:lnTo>
                <a:lnTo>
                  <a:pt x="38445" y="44493"/>
                </a:lnTo>
                <a:lnTo>
                  <a:pt x="38798" y="44808"/>
                </a:lnTo>
                <a:lnTo>
                  <a:pt x="39127" y="45137"/>
                </a:lnTo>
                <a:lnTo>
                  <a:pt x="39455" y="45478"/>
                </a:lnTo>
                <a:lnTo>
                  <a:pt x="39771" y="45832"/>
                </a:lnTo>
                <a:lnTo>
                  <a:pt x="40074" y="46185"/>
                </a:lnTo>
                <a:lnTo>
                  <a:pt x="40365" y="46564"/>
                </a:lnTo>
                <a:lnTo>
                  <a:pt x="40643" y="46943"/>
                </a:lnTo>
                <a:lnTo>
                  <a:pt x="40908" y="47335"/>
                </a:lnTo>
                <a:lnTo>
                  <a:pt x="41173" y="47739"/>
                </a:lnTo>
                <a:lnTo>
                  <a:pt x="41426" y="48143"/>
                </a:lnTo>
                <a:lnTo>
                  <a:pt x="41654" y="48573"/>
                </a:lnTo>
                <a:lnTo>
                  <a:pt x="41881" y="49002"/>
                </a:lnTo>
                <a:lnTo>
                  <a:pt x="42108" y="49445"/>
                </a:lnTo>
                <a:lnTo>
                  <a:pt x="42310" y="49899"/>
                </a:lnTo>
                <a:lnTo>
                  <a:pt x="42513" y="50354"/>
                </a:lnTo>
                <a:lnTo>
                  <a:pt x="42702" y="50834"/>
                </a:lnTo>
                <a:lnTo>
                  <a:pt x="42879" y="51314"/>
                </a:lnTo>
                <a:lnTo>
                  <a:pt x="43056" y="51807"/>
                </a:lnTo>
                <a:lnTo>
                  <a:pt x="43220" y="52299"/>
                </a:lnTo>
                <a:lnTo>
                  <a:pt x="43372" y="52805"/>
                </a:lnTo>
                <a:lnTo>
                  <a:pt x="42828" y="52855"/>
                </a:lnTo>
                <a:lnTo>
                  <a:pt x="42285" y="52855"/>
                </a:lnTo>
                <a:lnTo>
                  <a:pt x="41729" y="52843"/>
                </a:lnTo>
                <a:lnTo>
                  <a:pt x="41161" y="52805"/>
                </a:lnTo>
                <a:lnTo>
                  <a:pt x="40580" y="52742"/>
                </a:lnTo>
                <a:lnTo>
                  <a:pt x="39999" y="52641"/>
                </a:lnTo>
                <a:lnTo>
                  <a:pt x="39417" y="52527"/>
                </a:lnTo>
                <a:lnTo>
                  <a:pt x="38824" y="52388"/>
                </a:lnTo>
                <a:lnTo>
                  <a:pt x="38217" y="52224"/>
                </a:lnTo>
                <a:lnTo>
                  <a:pt x="37623" y="52034"/>
                </a:lnTo>
                <a:lnTo>
                  <a:pt x="37030" y="51832"/>
                </a:lnTo>
                <a:lnTo>
                  <a:pt x="36436" y="51605"/>
                </a:lnTo>
                <a:lnTo>
                  <a:pt x="35842" y="51365"/>
                </a:lnTo>
                <a:lnTo>
                  <a:pt x="35248" y="51099"/>
                </a:lnTo>
                <a:lnTo>
                  <a:pt x="34667" y="50809"/>
                </a:lnTo>
                <a:lnTo>
                  <a:pt x="34099" y="50506"/>
                </a:lnTo>
                <a:lnTo>
                  <a:pt x="33530" y="50190"/>
                </a:lnTo>
                <a:lnTo>
                  <a:pt x="32974" y="49861"/>
                </a:lnTo>
                <a:lnTo>
                  <a:pt x="32431" y="49508"/>
                </a:lnTo>
                <a:lnTo>
                  <a:pt x="31900" y="49141"/>
                </a:lnTo>
                <a:lnTo>
                  <a:pt x="31382" y="48762"/>
                </a:lnTo>
                <a:lnTo>
                  <a:pt x="30877" y="48371"/>
                </a:lnTo>
                <a:lnTo>
                  <a:pt x="30397" y="47979"/>
                </a:lnTo>
                <a:lnTo>
                  <a:pt x="29929" y="47562"/>
                </a:lnTo>
                <a:lnTo>
                  <a:pt x="29487" y="47133"/>
                </a:lnTo>
                <a:lnTo>
                  <a:pt x="29058" y="46703"/>
                </a:lnTo>
                <a:lnTo>
                  <a:pt x="28654" y="46261"/>
                </a:lnTo>
                <a:lnTo>
                  <a:pt x="28274" y="45806"/>
                </a:lnTo>
                <a:lnTo>
                  <a:pt x="27921" y="45352"/>
                </a:lnTo>
                <a:lnTo>
                  <a:pt x="27605" y="44884"/>
                </a:lnTo>
                <a:lnTo>
                  <a:pt x="27302" y="44417"/>
                </a:lnTo>
                <a:lnTo>
                  <a:pt x="27036" y="43937"/>
                </a:lnTo>
                <a:lnTo>
                  <a:pt x="27883" y="44202"/>
                </a:lnTo>
                <a:lnTo>
                  <a:pt x="28717" y="44480"/>
                </a:lnTo>
                <a:lnTo>
                  <a:pt x="29550" y="44770"/>
                </a:lnTo>
                <a:lnTo>
                  <a:pt x="30359" y="45061"/>
                </a:lnTo>
                <a:lnTo>
                  <a:pt x="31168" y="45377"/>
                </a:lnTo>
                <a:lnTo>
                  <a:pt x="31976" y="45705"/>
                </a:lnTo>
                <a:lnTo>
                  <a:pt x="32759" y="46059"/>
                </a:lnTo>
                <a:lnTo>
                  <a:pt x="33530" y="46438"/>
                </a:lnTo>
                <a:lnTo>
                  <a:pt x="33909" y="46640"/>
                </a:lnTo>
                <a:lnTo>
                  <a:pt x="34288" y="46842"/>
                </a:lnTo>
                <a:lnTo>
                  <a:pt x="34667" y="47057"/>
                </a:lnTo>
                <a:lnTo>
                  <a:pt x="35046" y="47272"/>
                </a:lnTo>
                <a:lnTo>
                  <a:pt x="35412" y="47499"/>
                </a:lnTo>
                <a:lnTo>
                  <a:pt x="35779" y="47739"/>
                </a:lnTo>
                <a:lnTo>
                  <a:pt x="36133" y="47979"/>
                </a:lnTo>
                <a:lnTo>
                  <a:pt x="36486" y="48244"/>
                </a:lnTo>
                <a:lnTo>
                  <a:pt x="36840" y="48510"/>
                </a:lnTo>
                <a:lnTo>
                  <a:pt x="37194" y="48788"/>
                </a:lnTo>
                <a:lnTo>
                  <a:pt x="37535" y="49066"/>
                </a:lnTo>
                <a:lnTo>
                  <a:pt x="37876" y="49369"/>
                </a:lnTo>
                <a:lnTo>
                  <a:pt x="38217" y="49672"/>
                </a:lnTo>
                <a:lnTo>
                  <a:pt x="38546" y="50000"/>
                </a:lnTo>
                <a:lnTo>
                  <a:pt x="38874" y="50329"/>
                </a:lnTo>
                <a:lnTo>
                  <a:pt x="39203" y="50670"/>
                </a:lnTo>
                <a:lnTo>
                  <a:pt x="39165" y="50531"/>
                </a:lnTo>
                <a:lnTo>
                  <a:pt x="39127" y="50392"/>
                </a:lnTo>
                <a:lnTo>
                  <a:pt x="39026" y="50114"/>
                </a:lnTo>
                <a:lnTo>
                  <a:pt x="38899" y="49836"/>
                </a:lnTo>
                <a:lnTo>
                  <a:pt x="38735" y="49558"/>
                </a:lnTo>
                <a:lnTo>
                  <a:pt x="38546" y="49268"/>
                </a:lnTo>
                <a:lnTo>
                  <a:pt x="38318" y="48977"/>
                </a:lnTo>
                <a:lnTo>
                  <a:pt x="38078" y="48699"/>
                </a:lnTo>
                <a:lnTo>
                  <a:pt x="37800" y="48409"/>
                </a:lnTo>
                <a:lnTo>
                  <a:pt x="37510" y="48118"/>
                </a:lnTo>
                <a:lnTo>
                  <a:pt x="37194" y="47840"/>
                </a:lnTo>
                <a:lnTo>
                  <a:pt x="36853" y="47562"/>
                </a:lnTo>
                <a:lnTo>
                  <a:pt x="36486" y="47284"/>
                </a:lnTo>
                <a:lnTo>
                  <a:pt x="36107" y="47006"/>
                </a:lnTo>
                <a:lnTo>
                  <a:pt x="35716" y="46729"/>
                </a:lnTo>
                <a:lnTo>
                  <a:pt x="35299" y="46463"/>
                </a:lnTo>
                <a:lnTo>
                  <a:pt x="34869" y="46211"/>
                </a:lnTo>
                <a:lnTo>
                  <a:pt x="34427" y="45958"/>
                </a:lnTo>
                <a:lnTo>
                  <a:pt x="33972" y="45705"/>
                </a:lnTo>
                <a:lnTo>
                  <a:pt x="33505" y="45465"/>
                </a:lnTo>
                <a:lnTo>
                  <a:pt x="33025" y="45238"/>
                </a:lnTo>
                <a:lnTo>
                  <a:pt x="32545" y="45010"/>
                </a:lnTo>
                <a:lnTo>
                  <a:pt x="32052" y="44796"/>
                </a:lnTo>
                <a:lnTo>
                  <a:pt x="31547" y="44594"/>
                </a:lnTo>
                <a:lnTo>
                  <a:pt x="31041" y="44404"/>
                </a:lnTo>
                <a:lnTo>
                  <a:pt x="30536" y="44215"/>
                </a:lnTo>
                <a:lnTo>
                  <a:pt x="30018" y="44050"/>
                </a:lnTo>
                <a:lnTo>
                  <a:pt x="29500" y="43886"/>
                </a:lnTo>
                <a:lnTo>
                  <a:pt x="28995" y="43747"/>
                </a:lnTo>
                <a:lnTo>
                  <a:pt x="28477" y="43621"/>
                </a:lnTo>
                <a:lnTo>
                  <a:pt x="27971" y="43507"/>
                </a:lnTo>
                <a:lnTo>
                  <a:pt x="27453" y="43406"/>
                </a:lnTo>
                <a:lnTo>
                  <a:pt x="26961" y="43318"/>
                </a:lnTo>
                <a:lnTo>
                  <a:pt x="27074" y="43166"/>
                </a:lnTo>
                <a:lnTo>
                  <a:pt x="27213" y="43015"/>
                </a:lnTo>
                <a:lnTo>
                  <a:pt x="27352" y="42876"/>
                </a:lnTo>
                <a:lnTo>
                  <a:pt x="27491" y="42737"/>
                </a:lnTo>
                <a:lnTo>
                  <a:pt x="27655" y="42598"/>
                </a:lnTo>
                <a:lnTo>
                  <a:pt x="27820" y="42471"/>
                </a:lnTo>
                <a:lnTo>
                  <a:pt x="27984" y="42358"/>
                </a:lnTo>
                <a:lnTo>
                  <a:pt x="28161" y="42244"/>
                </a:lnTo>
                <a:lnTo>
                  <a:pt x="28338" y="42130"/>
                </a:lnTo>
                <a:lnTo>
                  <a:pt x="28527" y="42029"/>
                </a:lnTo>
                <a:lnTo>
                  <a:pt x="28717" y="41928"/>
                </a:lnTo>
                <a:lnTo>
                  <a:pt x="28919" y="41840"/>
                </a:lnTo>
                <a:lnTo>
                  <a:pt x="29121" y="41764"/>
                </a:lnTo>
                <a:lnTo>
                  <a:pt x="29323" y="41688"/>
                </a:lnTo>
                <a:lnTo>
                  <a:pt x="29538" y="41612"/>
                </a:lnTo>
                <a:lnTo>
                  <a:pt x="29740" y="41549"/>
                </a:lnTo>
                <a:lnTo>
                  <a:pt x="29967" y="41499"/>
                </a:lnTo>
                <a:lnTo>
                  <a:pt x="30182" y="41448"/>
                </a:lnTo>
                <a:lnTo>
                  <a:pt x="30397" y="41410"/>
                </a:lnTo>
                <a:lnTo>
                  <a:pt x="30624" y="41372"/>
                </a:lnTo>
                <a:lnTo>
                  <a:pt x="30852" y="41347"/>
                </a:lnTo>
                <a:lnTo>
                  <a:pt x="31067" y="41334"/>
                </a:lnTo>
                <a:lnTo>
                  <a:pt x="31294" y="41322"/>
                </a:lnTo>
                <a:close/>
                <a:moveTo>
                  <a:pt x="9804" y="47891"/>
                </a:moveTo>
                <a:lnTo>
                  <a:pt x="10069" y="47903"/>
                </a:lnTo>
                <a:lnTo>
                  <a:pt x="10335" y="47916"/>
                </a:lnTo>
                <a:lnTo>
                  <a:pt x="10600" y="47967"/>
                </a:lnTo>
                <a:lnTo>
                  <a:pt x="10865" y="48017"/>
                </a:lnTo>
                <a:lnTo>
                  <a:pt x="11131" y="48093"/>
                </a:lnTo>
                <a:lnTo>
                  <a:pt x="11396" y="48181"/>
                </a:lnTo>
                <a:lnTo>
                  <a:pt x="11649" y="48282"/>
                </a:lnTo>
                <a:lnTo>
                  <a:pt x="11914" y="48409"/>
                </a:lnTo>
                <a:lnTo>
                  <a:pt x="12167" y="48535"/>
                </a:lnTo>
                <a:lnTo>
                  <a:pt x="12419" y="48687"/>
                </a:lnTo>
                <a:lnTo>
                  <a:pt x="12672" y="48838"/>
                </a:lnTo>
                <a:lnTo>
                  <a:pt x="12912" y="49015"/>
                </a:lnTo>
                <a:lnTo>
                  <a:pt x="13152" y="49192"/>
                </a:lnTo>
                <a:lnTo>
                  <a:pt x="13392" y="49394"/>
                </a:lnTo>
                <a:lnTo>
                  <a:pt x="13619" y="49596"/>
                </a:lnTo>
                <a:lnTo>
                  <a:pt x="13847" y="49811"/>
                </a:lnTo>
                <a:lnTo>
                  <a:pt x="14062" y="50038"/>
                </a:lnTo>
                <a:lnTo>
                  <a:pt x="14264" y="50278"/>
                </a:lnTo>
                <a:lnTo>
                  <a:pt x="14466" y="50518"/>
                </a:lnTo>
                <a:lnTo>
                  <a:pt x="14668" y="50784"/>
                </a:lnTo>
                <a:lnTo>
                  <a:pt x="14845" y="51036"/>
                </a:lnTo>
                <a:lnTo>
                  <a:pt x="15022" y="51314"/>
                </a:lnTo>
                <a:lnTo>
                  <a:pt x="15186" y="51592"/>
                </a:lnTo>
                <a:lnTo>
                  <a:pt x="15350" y="51870"/>
                </a:lnTo>
                <a:lnTo>
                  <a:pt x="15489" y="52161"/>
                </a:lnTo>
                <a:lnTo>
                  <a:pt x="15628" y="52451"/>
                </a:lnTo>
                <a:lnTo>
                  <a:pt x="15742" y="52754"/>
                </a:lnTo>
                <a:lnTo>
                  <a:pt x="15856" y="53057"/>
                </a:lnTo>
                <a:lnTo>
                  <a:pt x="15957" y="53373"/>
                </a:lnTo>
                <a:lnTo>
                  <a:pt x="16045" y="53689"/>
                </a:lnTo>
                <a:lnTo>
                  <a:pt x="16121" y="54005"/>
                </a:lnTo>
                <a:lnTo>
                  <a:pt x="16171" y="54321"/>
                </a:lnTo>
                <a:lnTo>
                  <a:pt x="15944" y="54295"/>
                </a:lnTo>
                <a:lnTo>
                  <a:pt x="15704" y="54258"/>
                </a:lnTo>
                <a:lnTo>
                  <a:pt x="15451" y="54194"/>
                </a:lnTo>
                <a:lnTo>
                  <a:pt x="15211" y="54131"/>
                </a:lnTo>
                <a:lnTo>
                  <a:pt x="14971" y="54055"/>
                </a:lnTo>
                <a:lnTo>
                  <a:pt x="14719" y="53967"/>
                </a:lnTo>
                <a:lnTo>
                  <a:pt x="14466" y="53853"/>
                </a:lnTo>
                <a:lnTo>
                  <a:pt x="14226" y="53740"/>
                </a:lnTo>
                <a:lnTo>
                  <a:pt x="13973" y="53613"/>
                </a:lnTo>
                <a:lnTo>
                  <a:pt x="13733" y="53487"/>
                </a:lnTo>
                <a:lnTo>
                  <a:pt x="13481" y="53335"/>
                </a:lnTo>
                <a:lnTo>
                  <a:pt x="13240" y="53184"/>
                </a:lnTo>
                <a:lnTo>
                  <a:pt x="13000" y="53020"/>
                </a:lnTo>
                <a:lnTo>
                  <a:pt x="12760" y="52843"/>
                </a:lnTo>
                <a:lnTo>
                  <a:pt x="12520" y="52653"/>
                </a:lnTo>
                <a:lnTo>
                  <a:pt x="12280" y="52464"/>
                </a:lnTo>
                <a:lnTo>
                  <a:pt x="12053" y="52274"/>
                </a:lnTo>
                <a:lnTo>
                  <a:pt x="11838" y="52059"/>
                </a:lnTo>
                <a:lnTo>
                  <a:pt x="11611" y="51845"/>
                </a:lnTo>
                <a:lnTo>
                  <a:pt x="11409" y="51630"/>
                </a:lnTo>
                <a:lnTo>
                  <a:pt x="11194" y="51403"/>
                </a:lnTo>
                <a:lnTo>
                  <a:pt x="10992" y="51175"/>
                </a:lnTo>
                <a:lnTo>
                  <a:pt x="10802" y="50935"/>
                </a:lnTo>
                <a:lnTo>
                  <a:pt x="10613" y="50695"/>
                </a:lnTo>
                <a:lnTo>
                  <a:pt x="10436" y="50442"/>
                </a:lnTo>
                <a:lnTo>
                  <a:pt x="10272" y="50190"/>
                </a:lnTo>
                <a:lnTo>
                  <a:pt x="10107" y="49937"/>
                </a:lnTo>
                <a:lnTo>
                  <a:pt x="9968" y="49672"/>
                </a:lnTo>
                <a:lnTo>
                  <a:pt x="9829" y="49419"/>
                </a:lnTo>
                <a:lnTo>
                  <a:pt x="9690" y="49154"/>
                </a:lnTo>
                <a:lnTo>
                  <a:pt x="9577" y="48889"/>
                </a:lnTo>
                <a:lnTo>
                  <a:pt x="9476" y="48611"/>
                </a:lnTo>
                <a:lnTo>
                  <a:pt x="11800" y="50405"/>
                </a:lnTo>
                <a:lnTo>
                  <a:pt x="14024" y="52097"/>
                </a:lnTo>
                <a:lnTo>
                  <a:pt x="14049" y="52110"/>
                </a:lnTo>
                <a:lnTo>
                  <a:pt x="14074" y="52097"/>
                </a:lnTo>
                <a:lnTo>
                  <a:pt x="14175" y="52059"/>
                </a:lnTo>
                <a:lnTo>
                  <a:pt x="14327" y="51971"/>
                </a:lnTo>
                <a:lnTo>
                  <a:pt x="14580" y="51857"/>
                </a:lnTo>
                <a:lnTo>
                  <a:pt x="9804" y="47891"/>
                </a:lnTo>
                <a:close/>
                <a:moveTo>
                  <a:pt x="7202" y="53815"/>
                </a:moveTo>
                <a:lnTo>
                  <a:pt x="7404" y="54106"/>
                </a:lnTo>
                <a:lnTo>
                  <a:pt x="7593" y="54397"/>
                </a:lnTo>
                <a:lnTo>
                  <a:pt x="7783" y="54700"/>
                </a:lnTo>
                <a:lnTo>
                  <a:pt x="7947" y="55003"/>
                </a:lnTo>
                <a:lnTo>
                  <a:pt x="8099" y="55306"/>
                </a:lnTo>
                <a:lnTo>
                  <a:pt x="8238" y="55622"/>
                </a:lnTo>
                <a:lnTo>
                  <a:pt x="8351" y="55925"/>
                </a:lnTo>
                <a:lnTo>
                  <a:pt x="8465" y="56241"/>
                </a:lnTo>
                <a:lnTo>
                  <a:pt x="8566" y="56557"/>
                </a:lnTo>
                <a:lnTo>
                  <a:pt x="8654" y="56873"/>
                </a:lnTo>
                <a:lnTo>
                  <a:pt x="8718" y="57188"/>
                </a:lnTo>
                <a:lnTo>
                  <a:pt x="8781" y="57517"/>
                </a:lnTo>
                <a:lnTo>
                  <a:pt x="8819" y="57833"/>
                </a:lnTo>
                <a:lnTo>
                  <a:pt x="8844" y="58161"/>
                </a:lnTo>
                <a:lnTo>
                  <a:pt x="8869" y="58489"/>
                </a:lnTo>
                <a:lnTo>
                  <a:pt x="8869" y="58818"/>
                </a:lnTo>
                <a:lnTo>
                  <a:pt x="8857" y="59146"/>
                </a:lnTo>
                <a:lnTo>
                  <a:pt x="8831" y="59475"/>
                </a:lnTo>
                <a:lnTo>
                  <a:pt x="8793" y="59816"/>
                </a:lnTo>
                <a:lnTo>
                  <a:pt x="8743" y="60144"/>
                </a:lnTo>
                <a:lnTo>
                  <a:pt x="8680" y="60485"/>
                </a:lnTo>
                <a:lnTo>
                  <a:pt x="8604" y="60827"/>
                </a:lnTo>
                <a:lnTo>
                  <a:pt x="8515" y="61168"/>
                </a:lnTo>
                <a:lnTo>
                  <a:pt x="8402" y="61496"/>
                </a:lnTo>
                <a:lnTo>
                  <a:pt x="8288" y="61850"/>
                </a:lnTo>
                <a:lnTo>
                  <a:pt x="8162" y="62191"/>
                </a:lnTo>
                <a:lnTo>
                  <a:pt x="8023" y="62532"/>
                </a:lnTo>
                <a:lnTo>
                  <a:pt x="7859" y="62873"/>
                </a:lnTo>
                <a:lnTo>
                  <a:pt x="7694" y="63227"/>
                </a:lnTo>
                <a:lnTo>
                  <a:pt x="7517" y="63568"/>
                </a:lnTo>
                <a:lnTo>
                  <a:pt x="7315" y="63909"/>
                </a:lnTo>
                <a:lnTo>
                  <a:pt x="7113" y="64263"/>
                </a:lnTo>
                <a:lnTo>
                  <a:pt x="6823" y="64098"/>
                </a:lnTo>
                <a:lnTo>
                  <a:pt x="6545" y="63922"/>
                </a:lnTo>
                <a:lnTo>
                  <a:pt x="6279" y="63732"/>
                </a:lnTo>
                <a:lnTo>
                  <a:pt x="6027" y="63543"/>
                </a:lnTo>
                <a:lnTo>
                  <a:pt x="5787" y="63340"/>
                </a:lnTo>
                <a:lnTo>
                  <a:pt x="5547" y="63138"/>
                </a:lnTo>
                <a:lnTo>
                  <a:pt x="5332" y="62924"/>
                </a:lnTo>
                <a:lnTo>
                  <a:pt x="5142" y="62684"/>
                </a:lnTo>
                <a:lnTo>
                  <a:pt x="4953" y="62443"/>
                </a:lnTo>
                <a:lnTo>
                  <a:pt x="4789" y="62191"/>
                </a:lnTo>
                <a:lnTo>
                  <a:pt x="4637" y="61926"/>
                </a:lnTo>
                <a:lnTo>
                  <a:pt x="4511" y="61635"/>
                </a:lnTo>
                <a:lnTo>
                  <a:pt x="4397" y="61344"/>
                </a:lnTo>
                <a:lnTo>
                  <a:pt x="4309" y="61029"/>
                </a:lnTo>
                <a:lnTo>
                  <a:pt x="4245" y="60700"/>
                </a:lnTo>
                <a:lnTo>
                  <a:pt x="4195" y="60346"/>
                </a:lnTo>
                <a:lnTo>
                  <a:pt x="4170" y="59942"/>
                </a:lnTo>
                <a:lnTo>
                  <a:pt x="4144" y="59538"/>
                </a:lnTo>
                <a:lnTo>
                  <a:pt x="4157" y="59134"/>
                </a:lnTo>
                <a:lnTo>
                  <a:pt x="4170" y="58742"/>
                </a:lnTo>
                <a:lnTo>
                  <a:pt x="4207" y="58351"/>
                </a:lnTo>
                <a:lnTo>
                  <a:pt x="4271" y="57959"/>
                </a:lnTo>
                <a:lnTo>
                  <a:pt x="4346" y="57580"/>
                </a:lnTo>
                <a:lnTo>
                  <a:pt x="4447" y="57214"/>
                </a:lnTo>
                <a:lnTo>
                  <a:pt x="4561" y="56835"/>
                </a:lnTo>
                <a:lnTo>
                  <a:pt x="4713" y="56481"/>
                </a:lnTo>
                <a:lnTo>
                  <a:pt x="4877" y="56115"/>
                </a:lnTo>
                <a:lnTo>
                  <a:pt x="5067" y="55761"/>
                </a:lnTo>
                <a:lnTo>
                  <a:pt x="5281" y="55420"/>
                </a:lnTo>
                <a:lnTo>
                  <a:pt x="5521" y="55079"/>
                </a:lnTo>
                <a:lnTo>
                  <a:pt x="5787" y="54738"/>
                </a:lnTo>
                <a:lnTo>
                  <a:pt x="6077" y="54409"/>
                </a:lnTo>
                <a:lnTo>
                  <a:pt x="6241" y="57163"/>
                </a:lnTo>
                <a:lnTo>
                  <a:pt x="6330" y="58477"/>
                </a:lnTo>
                <a:lnTo>
                  <a:pt x="6431" y="59765"/>
                </a:lnTo>
                <a:lnTo>
                  <a:pt x="6444" y="59791"/>
                </a:lnTo>
                <a:lnTo>
                  <a:pt x="6481" y="59803"/>
                </a:lnTo>
                <a:lnTo>
                  <a:pt x="6646" y="59829"/>
                </a:lnTo>
                <a:lnTo>
                  <a:pt x="6898" y="59866"/>
                </a:lnTo>
                <a:lnTo>
                  <a:pt x="7202" y="59917"/>
                </a:lnTo>
                <a:lnTo>
                  <a:pt x="7202" y="53815"/>
                </a:lnTo>
                <a:close/>
                <a:moveTo>
                  <a:pt x="30814" y="54119"/>
                </a:moveTo>
                <a:lnTo>
                  <a:pt x="31079" y="54131"/>
                </a:lnTo>
                <a:lnTo>
                  <a:pt x="31344" y="54144"/>
                </a:lnTo>
                <a:lnTo>
                  <a:pt x="26177" y="61420"/>
                </a:lnTo>
                <a:lnTo>
                  <a:pt x="26430" y="61294"/>
                </a:lnTo>
                <a:lnTo>
                  <a:pt x="26670" y="61155"/>
                </a:lnTo>
                <a:lnTo>
                  <a:pt x="26897" y="61016"/>
                </a:lnTo>
                <a:lnTo>
                  <a:pt x="27112" y="60864"/>
                </a:lnTo>
                <a:lnTo>
                  <a:pt x="27327" y="60700"/>
                </a:lnTo>
                <a:lnTo>
                  <a:pt x="27529" y="60536"/>
                </a:lnTo>
                <a:lnTo>
                  <a:pt x="27731" y="60372"/>
                </a:lnTo>
                <a:lnTo>
                  <a:pt x="27921" y="60195"/>
                </a:lnTo>
                <a:lnTo>
                  <a:pt x="28098" y="60005"/>
                </a:lnTo>
                <a:lnTo>
                  <a:pt x="28274" y="59816"/>
                </a:lnTo>
                <a:lnTo>
                  <a:pt x="28616" y="59437"/>
                </a:lnTo>
                <a:lnTo>
                  <a:pt x="28919" y="59020"/>
                </a:lnTo>
                <a:lnTo>
                  <a:pt x="29222" y="58603"/>
                </a:lnTo>
                <a:lnTo>
                  <a:pt x="29513" y="58186"/>
                </a:lnTo>
                <a:lnTo>
                  <a:pt x="29791" y="57744"/>
                </a:lnTo>
                <a:lnTo>
                  <a:pt x="30346" y="56860"/>
                </a:lnTo>
                <a:lnTo>
                  <a:pt x="30624" y="56418"/>
                </a:lnTo>
                <a:lnTo>
                  <a:pt x="30915" y="55988"/>
                </a:lnTo>
                <a:lnTo>
                  <a:pt x="31218" y="55559"/>
                </a:lnTo>
                <a:lnTo>
                  <a:pt x="31534" y="55142"/>
                </a:lnTo>
                <a:lnTo>
                  <a:pt x="31547" y="55584"/>
                </a:lnTo>
                <a:lnTo>
                  <a:pt x="31547" y="56026"/>
                </a:lnTo>
                <a:lnTo>
                  <a:pt x="31521" y="56481"/>
                </a:lnTo>
                <a:lnTo>
                  <a:pt x="31471" y="56923"/>
                </a:lnTo>
                <a:lnTo>
                  <a:pt x="31408" y="57378"/>
                </a:lnTo>
                <a:lnTo>
                  <a:pt x="31307" y="57820"/>
                </a:lnTo>
                <a:lnTo>
                  <a:pt x="31193" y="58275"/>
                </a:lnTo>
                <a:lnTo>
                  <a:pt x="31067" y="58717"/>
                </a:lnTo>
                <a:lnTo>
                  <a:pt x="30915" y="59159"/>
                </a:lnTo>
                <a:lnTo>
                  <a:pt x="30738" y="59589"/>
                </a:lnTo>
                <a:lnTo>
                  <a:pt x="30549" y="60031"/>
                </a:lnTo>
                <a:lnTo>
                  <a:pt x="30334" y="60460"/>
                </a:lnTo>
                <a:lnTo>
                  <a:pt x="30106" y="60877"/>
                </a:lnTo>
                <a:lnTo>
                  <a:pt x="29866" y="61294"/>
                </a:lnTo>
                <a:lnTo>
                  <a:pt x="29601" y="61698"/>
                </a:lnTo>
                <a:lnTo>
                  <a:pt x="29323" y="62102"/>
                </a:lnTo>
                <a:lnTo>
                  <a:pt x="29033" y="62494"/>
                </a:lnTo>
                <a:lnTo>
                  <a:pt x="28729" y="62873"/>
                </a:lnTo>
                <a:lnTo>
                  <a:pt x="28401" y="63252"/>
                </a:lnTo>
                <a:lnTo>
                  <a:pt x="28060" y="63618"/>
                </a:lnTo>
                <a:lnTo>
                  <a:pt x="27706" y="63959"/>
                </a:lnTo>
                <a:lnTo>
                  <a:pt x="27340" y="64300"/>
                </a:lnTo>
                <a:lnTo>
                  <a:pt x="26973" y="64629"/>
                </a:lnTo>
                <a:lnTo>
                  <a:pt x="26582" y="64932"/>
                </a:lnTo>
                <a:lnTo>
                  <a:pt x="26177" y="65235"/>
                </a:lnTo>
                <a:lnTo>
                  <a:pt x="25760" y="65513"/>
                </a:lnTo>
                <a:lnTo>
                  <a:pt x="25331" y="65779"/>
                </a:lnTo>
                <a:lnTo>
                  <a:pt x="24901" y="66031"/>
                </a:lnTo>
                <a:lnTo>
                  <a:pt x="24459" y="66259"/>
                </a:lnTo>
                <a:lnTo>
                  <a:pt x="24004" y="66473"/>
                </a:lnTo>
                <a:lnTo>
                  <a:pt x="23537" y="66675"/>
                </a:lnTo>
                <a:lnTo>
                  <a:pt x="23069" y="66852"/>
                </a:lnTo>
                <a:lnTo>
                  <a:pt x="22981" y="66499"/>
                </a:lnTo>
                <a:lnTo>
                  <a:pt x="22918" y="66157"/>
                </a:lnTo>
                <a:lnTo>
                  <a:pt x="22855" y="65816"/>
                </a:lnTo>
                <a:lnTo>
                  <a:pt x="22804" y="65488"/>
                </a:lnTo>
                <a:lnTo>
                  <a:pt x="22766" y="65160"/>
                </a:lnTo>
                <a:lnTo>
                  <a:pt x="22754" y="64831"/>
                </a:lnTo>
                <a:lnTo>
                  <a:pt x="22741" y="64503"/>
                </a:lnTo>
                <a:lnTo>
                  <a:pt x="22741" y="64187"/>
                </a:lnTo>
                <a:lnTo>
                  <a:pt x="22754" y="63871"/>
                </a:lnTo>
                <a:lnTo>
                  <a:pt x="22766" y="63555"/>
                </a:lnTo>
                <a:lnTo>
                  <a:pt x="22804" y="63239"/>
                </a:lnTo>
                <a:lnTo>
                  <a:pt x="22855" y="62936"/>
                </a:lnTo>
                <a:lnTo>
                  <a:pt x="22905" y="62620"/>
                </a:lnTo>
                <a:lnTo>
                  <a:pt x="22968" y="62330"/>
                </a:lnTo>
                <a:lnTo>
                  <a:pt x="23044" y="62027"/>
                </a:lnTo>
                <a:lnTo>
                  <a:pt x="23120" y="61723"/>
                </a:lnTo>
                <a:lnTo>
                  <a:pt x="23221" y="61433"/>
                </a:lnTo>
                <a:lnTo>
                  <a:pt x="23309" y="61142"/>
                </a:lnTo>
                <a:lnTo>
                  <a:pt x="23423" y="60852"/>
                </a:lnTo>
                <a:lnTo>
                  <a:pt x="23537" y="60561"/>
                </a:lnTo>
                <a:lnTo>
                  <a:pt x="23663" y="60283"/>
                </a:lnTo>
                <a:lnTo>
                  <a:pt x="23802" y="60005"/>
                </a:lnTo>
                <a:lnTo>
                  <a:pt x="24080" y="59437"/>
                </a:lnTo>
                <a:lnTo>
                  <a:pt x="24396" y="58894"/>
                </a:lnTo>
                <a:lnTo>
                  <a:pt x="24737" y="58351"/>
                </a:lnTo>
                <a:lnTo>
                  <a:pt x="25103" y="57807"/>
                </a:lnTo>
                <a:lnTo>
                  <a:pt x="25482" y="57277"/>
                </a:lnTo>
                <a:lnTo>
                  <a:pt x="25735" y="56936"/>
                </a:lnTo>
                <a:lnTo>
                  <a:pt x="26000" y="56607"/>
                </a:lnTo>
                <a:lnTo>
                  <a:pt x="26278" y="56291"/>
                </a:lnTo>
                <a:lnTo>
                  <a:pt x="26569" y="55988"/>
                </a:lnTo>
                <a:lnTo>
                  <a:pt x="26860" y="55698"/>
                </a:lnTo>
                <a:lnTo>
                  <a:pt x="27175" y="55420"/>
                </a:lnTo>
                <a:lnTo>
                  <a:pt x="27491" y="55167"/>
                </a:lnTo>
                <a:lnTo>
                  <a:pt x="27832" y="54940"/>
                </a:lnTo>
                <a:lnTo>
                  <a:pt x="28009" y="54839"/>
                </a:lnTo>
                <a:lnTo>
                  <a:pt x="28199" y="54738"/>
                </a:lnTo>
                <a:lnTo>
                  <a:pt x="28376" y="54637"/>
                </a:lnTo>
                <a:lnTo>
                  <a:pt x="28578" y="54561"/>
                </a:lnTo>
                <a:lnTo>
                  <a:pt x="28767" y="54472"/>
                </a:lnTo>
                <a:lnTo>
                  <a:pt x="28969" y="54409"/>
                </a:lnTo>
                <a:lnTo>
                  <a:pt x="29184" y="54346"/>
                </a:lnTo>
                <a:lnTo>
                  <a:pt x="29399" y="54283"/>
                </a:lnTo>
                <a:lnTo>
                  <a:pt x="29614" y="54232"/>
                </a:lnTo>
                <a:lnTo>
                  <a:pt x="29841" y="54194"/>
                </a:lnTo>
                <a:lnTo>
                  <a:pt x="30081" y="54156"/>
                </a:lnTo>
                <a:lnTo>
                  <a:pt x="30321" y="54144"/>
                </a:lnTo>
                <a:lnTo>
                  <a:pt x="30561" y="54131"/>
                </a:lnTo>
                <a:lnTo>
                  <a:pt x="30814" y="54119"/>
                </a:lnTo>
                <a:close/>
                <a:moveTo>
                  <a:pt x="35488" y="58212"/>
                </a:moveTo>
                <a:lnTo>
                  <a:pt x="35779" y="58237"/>
                </a:lnTo>
                <a:lnTo>
                  <a:pt x="36082" y="58262"/>
                </a:lnTo>
                <a:lnTo>
                  <a:pt x="36373" y="58300"/>
                </a:lnTo>
                <a:lnTo>
                  <a:pt x="36651" y="58351"/>
                </a:lnTo>
                <a:lnTo>
                  <a:pt x="36929" y="58414"/>
                </a:lnTo>
                <a:lnTo>
                  <a:pt x="37206" y="58489"/>
                </a:lnTo>
                <a:lnTo>
                  <a:pt x="37472" y="58565"/>
                </a:lnTo>
                <a:lnTo>
                  <a:pt x="37737" y="58654"/>
                </a:lnTo>
                <a:lnTo>
                  <a:pt x="37990" y="58755"/>
                </a:lnTo>
                <a:lnTo>
                  <a:pt x="38242" y="58868"/>
                </a:lnTo>
                <a:lnTo>
                  <a:pt x="38495" y="58982"/>
                </a:lnTo>
                <a:lnTo>
                  <a:pt x="38723" y="59108"/>
                </a:lnTo>
                <a:lnTo>
                  <a:pt x="38963" y="59235"/>
                </a:lnTo>
                <a:lnTo>
                  <a:pt x="39190" y="59386"/>
                </a:lnTo>
                <a:lnTo>
                  <a:pt x="39417" y="59538"/>
                </a:lnTo>
                <a:lnTo>
                  <a:pt x="39632" y="59690"/>
                </a:lnTo>
                <a:lnTo>
                  <a:pt x="39834" y="59854"/>
                </a:lnTo>
                <a:lnTo>
                  <a:pt x="40036" y="60031"/>
                </a:lnTo>
                <a:lnTo>
                  <a:pt x="40239" y="60208"/>
                </a:lnTo>
                <a:lnTo>
                  <a:pt x="40428" y="60397"/>
                </a:lnTo>
                <a:lnTo>
                  <a:pt x="40618" y="60586"/>
                </a:lnTo>
                <a:lnTo>
                  <a:pt x="40794" y="60789"/>
                </a:lnTo>
                <a:lnTo>
                  <a:pt x="40971" y="60991"/>
                </a:lnTo>
                <a:lnTo>
                  <a:pt x="41136" y="61205"/>
                </a:lnTo>
                <a:lnTo>
                  <a:pt x="41300" y="61420"/>
                </a:lnTo>
                <a:lnTo>
                  <a:pt x="41451" y="61635"/>
                </a:lnTo>
                <a:lnTo>
                  <a:pt x="41603" y="61862"/>
                </a:lnTo>
                <a:lnTo>
                  <a:pt x="41755" y="62102"/>
                </a:lnTo>
                <a:lnTo>
                  <a:pt x="41894" y="62342"/>
                </a:lnTo>
                <a:lnTo>
                  <a:pt x="42020" y="62582"/>
                </a:lnTo>
                <a:lnTo>
                  <a:pt x="42260" y="63075"/>
                </a:lnTo>
                <a:lnTo>
                  <a:pt x="42487" y="63580"/>
                </a:lnTo>
                <a:lnTo>
                  <a:pt x="42677" y="64111"/>
                </a:lnTo>
                <a:lnTo>
                  <a:pt x="42841" y="64642"/>
                </a:lnTo>
                <a:lnTo>
                  <a:pt x="42993" y="65185"/>
                </a:lnTo>
                <a:lnTo>
                  <a:pt x="43106" y="65741"/>
                </a:lnTo>
                <a:lnTo>
                  <a:pt x="43195" y="66309"/>
                </a:lnTo>
                <a:lnTo>
                  <a:pt x="43258" y="66865"/>
                </a:lnTo>
                <a:lnTo>
                  <a:pt x="43296" y="67433"/>
                </a:lnTo>
                <a:lnTo>
                  <a:pt x="43309" y="68002"/>
                </a:lnTo>
                <a:lnTo>
                  <a:pt x="43296" y="68570"/>
                </a:lnTo>
                <a:lnTo>
                  <a:pt x="43258" y="69139"/>
                </a:lnTo>
                <a:lnTo>
                  <a:pt x="43182" y="69695"/>
                </a:lnTo>
                <a:lnTo>
                  <a:pt x="43094" y="70250"/>
                </a:lnTo>
                <a:lnTo>
                  <a:pt x="42967" y="70794"/>
                </a:lnTo>
                <a:lnTo>
                  <a:pt x="42816" y="71324"/>
                </a:lnTo>
                <a:lnTo>
                  <a:pt x="42727" y="71590"/>
                </a:lnTo>
                <a:lnTo>
                  <a:pt x="42639" y="71855"/>
                </a:lnTo>
                <a:lnTo>
                  <a:pt x="42273" y="71665"/>
                </a:lnTo>
                <a:lnTo>
                  <a:pt x="41894" y="71438"/>
                </a:lnTo>
                <a:lnTo>
                  <a:pt x="41527" y="71173"/>
                </a:lnTo>
                <a:lnTo>
                  <a:pt x="41148" y="70882"/>
                </a:lnTo>
                <a:lnTo>
                  <a:pt x="40782" y="70566"/>
                </a:lnTo>
                <a:lnTo>
                  <a:pt x="40415" y="70225"/>
                </a:lnTo>
                <a:lnTo>
                  <a:pt x="40049" y="69859"/>
                </a:lnTo>
                <a:lnTo>
                  <a:pt x="39695" y="69480"/>
                </a:lnTo>
                <a:lnTo>
                  <a:pt x="39329" y="69076"/>
                </a:lnTo>
                <a:lnTo>
                  <a:pt x="38988" y="68646"/>
                </a:lnTo>
                <a:lnTo>
                  <a:pt x="38634" y="68204"/>
                </a:lnTo>
                <a:lnTo>
                  <a:pt x="38306" y="67749"/>
                </a:lnTo>
                <a:lnTo>
                  <a:pt x="37977" y="67282"/>
                </a:lnTo>
                <a:lnTo>
                  <a:pt x="37649" y="66814"/>
                </a:lnTo>
                <a:lnTo>
                  <a:pt x="37345" y="66322"/>
                </a:lnTo>
                <a:lnTo>
                  <a:pt x="37042" y="65842"/>
                </a:lnTo>
                <a:lnTo>
                  <a:pt x="36752" y="65349"/>
                </a:lnTo>
                <a:lnTo>
                  <a:pt x="36474" y="64856"/>
                </a:lnTo>
                <a:lnTo>
                  <a:pt x="36208" y="64351"/>
                </a:lnTo>
                <a:lnTo>
                  <a:pt x="35968" y="63858"/>
                </a:lnTo>
                <a:lnTo>
                  <a:pt x="35728" y="63378"/>
                </a:lnTo>
                <a:lnTo>
                  <a:pt x="35514" y="62898"/>
                </a:lnTo>
                <a:lnTo>
                  <a:pt x="35311" y="62418"/>
                </a:lnTo>
                <a:lnTo>
                  <a:pt x="35135" y="61951"/>
                </a:lnTo>
                <a:lnTo>
                  <a:pt x="34970" y="61496"/>
                </a:lnTo>
                <a:lnTo>
                  <a:pt x="34819" y="61067"/>
                </a:lnTo>
                <a:lnTo>
                  <a:pt x="34692" y="60637"/>
                </a:lnTo>
                <a:lnTo>
                  <a:pt x="34591" y="60233"/>
                </a:lnTo>
                <a:lnTo>
                  <a:pt x="34503" y="59854"/>
                </a:lnTo>
                <a:lnTo>
                  <a:pt x="34440" y="59487"/>
                </a:lnTo>
                <a:lnTo>
                  <a:pt x="34414" y="59146"/>
                </a:lnTo>
                <a:lnTo>
                  <a:pt x="34402" y="58843"/>
                </a:lnTo>
                <a:lnTo>
                  <a:pt x="34642" y="58957"/>
                </a:lnTo>
                <a:lnTo>
                  <a:pt x="34895" y="59083"/>
                </a:lnTo>
                <a:lnTo>
                  <a:pt x="35135" y="59222"/>
                </a:lnTo>
                <a:lnTo>
                  <a:pt x="35375" y="59386"/>
                </a:lnTo>
                <a:lnTo>
                  <a:pt x="35615" y="59551"/>
                </a:lnTo>
                <a:lnTo>
                  <a:pt x="35855" y="59727"/>
                </a:lnTo>
                <a:lnTo>
                  <a:pt x="36095" y="59930"/>
                </a:lnTo>
                <a:lnTo>
                  <a:pt x="36322" y="60132"/>
                </a:lnTo>
                <a:lnTo>
                  <a:pt x="36562" y="60346"/>
                </a:lnTo>
                <a:lnTo>
                  <a:pt x="36790" y="60586"/>
                </a:lnTo>
                <a:lnTo>
                  <a:pt x="37017" y="60827"/>
                </a:lnTo>
                <a:lnTo>
                  <a:pt x="37232" y="61079"/>
                </a:lnTo>
                <a:lnTo>
                  <a:pt x="37459" y="61344"/>
                </a:lnTo>
                <a:lnTo>
                  <a:pt x="37674" y="61622"/>
                </a:lnTo>
                <a:lnTo>
                  <a:pt x="37889" y="61913"/>
                </a:lnTo>
                <a:lnTo>
                  <a:pt x="38103" y="62216"/>
                </a:lnTo>
                <a:lnTo>
                  <a:pt x="38318" y="62532"/>
                </a:lnTo>
                <a:lnTo>
                  <a:pt x="38520" y="62860"/>
                </a:lnTo>
                <a:lnTo>
                  <a:pt x="38723" y="63189"/>
                </a:lnTo>
                <a:lnTo>
                  <a:pt x="38925" y="63543"/>
                </a:lnTo>
                <a:lnTo>
                  <a:pt x="39127" y="63896"/>
                </a:lnTo>
                <a:lnTo>
                  <a:pt x="39316" y="64263"/>
                </a:lnTo>
                <a:lnTo>
                  <a:pt x="39695" y="65021"/>
                </a:lnTo>
                <a:lnTo>
                  <a:pt x="40049" y="65829"/>
                </a:lnTo>
                <a:lnTo>
                  <a:pt x="40403" y="66663"/>
                </a:lnTo>
                <a:lnTo>
                  <a:pt x="40731" y="67547"/>
                </a:lnTo>
                <a:lnTo>
                  <a:pt x="41060" y="68469"/>
                </a:lnTo>
                <a:lnTo>
                  <a:pt x="41085" y="68078"/>
                </a:lnTo>
                <a:lnTo>
                  <a:pt x="41098" y="67686"/>
                </a:lnTo>
                <a:lnTo>
                  <a:pt x="41072" y="67307"/>
                </a:lnTo>
                <a:lnTo>
                  <a:pt x="41034" y="66941"/>
                </a:lnTo>
                <a:lnTo>
                  <a:pt x="40971" y="66574"/>
                </a:lnTo>
                <a:lnTo>
                  <a:pt x="40895" y="66208"/>
                </a:lnTo>
                <a:lnTo>
                  <a:pt x="40794" y="65854"/>
                </a:lnTo>
                <a:lnTo>
                  <a:pt x="40681" y="65513"/>
                </a:lnTo>
                <a:lnTo>
                  <a:pt x="40554" y="65172"/>
                </a:lnTo>
                <a:lnTo>
                  <a:pt x="40403" y="64831"/>
                </a:lnTo>
                <a:lnTo>
                  <a:pt x="40239" y="64503"/>
                </a:lnTo>
                <a:lnTo>
                  <a:pt x="40062" y="64174"/>
                </a:lnTo>
                <a:lnTo>
                  <a:pt x="39872" y="63846"/>
                </a:lnTo>
                <a:lnTo>
                  <a:pt x="39683" y="63530"/>
                </a:lnTo>
                <a:lnTo>
                  <a:pt x="39468" y="63214"/>
                </a:lnTo>
                <a:lnTo>
                  <a:pt x="39253" y="62898"/>
                </a:lnTo>
                <a:lnTo>
                  <a:pt x="38798" y="62279"/>
                </a:lnTo>
                <a:lnTo>
                  <a:pt x="38331" y="61686"/>
                </a:lnTo>
                <a:lnTo>
                  <a:pt x="37863" y="61092"/>
                </a:lnTo>
                <a:lnTo>
                  <a:pt x="37383" y="60498"/>
                </a:lnTo>
                <a:lnTo>
                  <a:pt x="36423" y="59348"/>
                </a:lnTo>
                <a:lnTo>
                  <a:pt x="35488" y="58212"/>
                </a:lnTo>
                <a:close/>
                <a:moveTo>
                  <a:pt x="33934" y="69682"/>
                </a:moveTo>
                <a:lnTo>
                  <a:pt x="32191" y="77375"/>
                </a:lnTo>
                <a:lnTo>
                  <a:pt x="32380" y="77363"/>
                </a:lnTo>
                <a:lnTo>
                  <a:pt x="32469" y="77350"/>
                </a:lnTo>
                <a:lnTo>
                  <a:pt x="32545" y="77312"/>
                </a:lnTo>
                <a:lnTo>
                  <a:pt x="32633" y="77287"/>
                </a:lnTo>
                <a:lnTo>
                  <a:pt x="32709" y="77236"/>
                </a:lnTo>
                <a:lnTo>
                  <a:pt x="32785" y="77186"/>
                </a:lnTo>
                <a:lnTo>
                  <a:pt x="32861" y="77123"/>
                </a:lnTo>
                <a:lnTo>
                  <a:pt x="32936" y="77047"/>
                </a:lnTo>
                <a:lnTo>
                  <a:pt x="32999" y="76958"/>
                </a:lnTo>
                <a:lnTo>
                  <a:pt x="33075" y="76857"/>
                </a:lnTo>
                <a:lnTo>
                  <a:pt x="33138" y="76744"/>
                </a:lnTo>
                <a:lnTo>
                  <a:pt x="33277" y="76466"/>
                </a:lnTo>
                <a:lnTo>
                  <a:pt x="33404" y="76112"/>
                </a:lnTo>
                <a:lnTo>
                  <a:pt x="33543" y="75695"/>
                </a:lnTo>
                <a:lnTo>
                  <a:pt x="33682" y="75190"/>
                </a:lnTo>
                <a:lnTo>
                  <a:pt x="33821" y="74596"/>
                </a:lnTo>
                <a:lnTo>
                  <a:pt x="33972" y="73914"/>
                </a:lnTo>
                <a:lnTo>
                  <a:pt x="34136" y="73118"/>
                </a:lnTo>
                <a:lnTo>
                  <a:pt x="34313" y="72209"/>
                </a:lnTo>
                <a:lnTo>
                  <a:pt x="34705" y="70048"/>
                </a:lnTo>
                <a:lnTo>
                  <a:pt x="34895" y="70263"/>
                </a:lnTo>
                <a:lnTo>
                  <a:pt x="35071" y="70478"/>
                </a:lnTo>
                <a:lnTo>
                  <a:pt x="35236" y="70705"/>
                </a:lnTo>
                <a:lnTo>
                  <a:pt x="35387" y="70920"/>
                </a:lnTo>
                <a:lnTo>
                  <a:pt x="35526" y="71147"/>
                </a:lnTo>
                <a:lnTo>
                  <a:pt x="35640" y="71375"/>
                </a:lnTo>
                <a:lnTo>
                  <a:pt x="35766" y="71602"/>
                </a:lnTo>
                <a:lnTo>
                  <a:pt x="35867" y="71830"/>
                </a:lnTo>
                <a:lnTo>
                  <a:pt x="35956" y="72057"/>
                </a:lnTo>
                <a:lnTo>
                  <a:pt x="36032" y="72284"/>
                </a:lnTo>
                <a:lnTo>
                  <a:pt x="36107" y="72512"/>
                </a:lnTo>
                <a:lnTo>
                  <a:pt x="36171" y="72739"/>
                </a:lnTo>
                <a:lnTo>
                  <a:pt x="36221" y="72979"/>
                </a:lnTo>
                <a:lnTo>
                  <a:pt x="36259" y="73206"/>
                </a:lnTo>
                <a:lnTo>
                  <a:pt x="36284" y="73447"/>
                </a:lnTo>
                <a:lnTo>
                  <a:pt x="36309" y="73674"/>
                </a:lnTo>
                <a:lnTo>
                  <a:pt x="36322" y="73914"/>
                </a:lnTo>
                <a:lnTo>
                  <a:pt x="36322" y="74154"/>
                </a:lnTo>
                <a:lnTo>
                  <a:pt x="36322" y="74381"/>
                </a:lnTo>
                <a:lnTo>
                  <a:pt x="36309" y="74621"/>
                </a:lnTo>
                <a:lnTo>
                  <a:pt x="36272" y="75101"/>
                </a:lnTo>
                <a:lnTo>
                  <a:pt x="36196" y="75581"/>
                </a:lnTo>
                <a:lnTo>
                  <a:pt x="36107" y="76049"/>
                </a:lnTo>
                <a:lnTo>
                  <a:pt x="35994" y="76529"/>
                </a:lnTo>
                <a:lnTo>
                  <a:pt x="35855" y="77009"/>
                </a:lnTo>
                <a:lnTo>
                  <a:pt x="35703" y="77476"/>
                </a:lnTo>
                <a:lnTo>
                  <a:pt x="35564" y="77868"/>
                </a:lnTo>
                <a:lnTo>
                  <a:pt x="35412" y="78234"/>
                </a:lnTo>
                <a:lnTo>
                  <a:pt x="35261" y="78601"/>
                </a:lnTo>
                <a:lnTo>
                  <a:pt x="35109" y="78967"/>
                </a:lnTo>
                <a:lnTo>
                  <a:pt x="34932" y="79321"/>
                </a:lnTo>
                <a:lnTo>
                  <a:pt x="34768" y="79662"/>
                </a:lnTo>
                <a:lnTo>
                  <a:pt x="34579" y="80003"/>
                </a:lnTo>
                <a:lnTo>
                  <a:pt x="34389" y="80331"/>
                </a:lnTo>
                <a:lnTo>
                  <a:pt x="34187" y="80660"/>
                </a:lnTo>
                <a:lnTo>
                  <a:pt x="33985" y="80976"/>
                </a:lnTo>
                <a:lnTo>
                  <a:pt x="33770" y="81279"/>
                </a:lnTo>
                <a:lnTo>
                  <a:pt x="33543" y="81582"/>
                </a:lnTo>
                <a:lnTo>
                  <a:pt x="33315" y="81885"/>
                </a:lnTo>
                <a:lnTo>
                  <a:pt x="33075" y="82176"/>
                </a:lnTo>
                <a:lnTo>
                  <a:pt x="32823" y="82454"/>
                </a:lnTo>
                <a:lnTo>
                  <a:pt x="32570" y="82731"/>
                </a:lnTo>
                <a:lnTo>
                  <a:pt x="32305" y="82997"/>
                </a:lnTo>
                <a:lnTo>
                  <a:pt x="32039" y="83249"/>
                </a:lnTo>
                <a:lnTo>
                  <a:pt x="31761" y="83502"/>
                </a:lnTo>
                <a:lnTo>
                  <a:pt x="31471" y="83755"/>
                </a:lnTo>
                <a:lnTo>
                  <a:pt x="31180" y="83982"/>
                </a:lnTo>
                <a:lnTo>
                  <a:pt x="30877" y="84222"/>
                </a:lnTo>
                <a:lnTo>
                  <a:pt x="30574" y="84437"/>
                </a:lnTo>
                <a:lnTo>
                  <a:pt x="30258" y="84652"/>
                </a:lnTo>
                <a:lnTo>
                  <a:pt x="29929" y="84866"/>
                </a:lnTo>
                <a:lnTo>
                  <a:pt x="29601" y="85069"/>
                </a:lnTo>
                <a:lnTo>
                  <a:pt x="29260" y="85258"/>
                </a:lnTo>
                <a:lnTo>
                  <a:pt x="28919" y="85447"/>
                </a:lnTo>
                <a:lnTo>
                  <a:pt x="28565" y="85624"/>
                </a:lnTo>
                <a:lnTo>
                  <a:pt x="28199" y="85801"/>
                </a:lnTo>
                <a:lnTo>
                  <a:pt x="27832" y="85965"/>
                </a:lnTo>
                <a:lnTo>
                  <a:pt x="27453" y="86117"/>
                </a:lnTo>
                <a:lnTo>
                  <a:pt x="27340" y="85915"/>
                </a:lnTo>
                <a:lnTo>
                  <a:pt x="27239" y="85688"/>
                </a:lnTo>
                <a:lnTo>
                  <a:pt x="27150" y="85460"/>
                </a:lnTo>
                <a:lnTo>
                  <a:pt x="27074" y="85233"/>
                </a:lnTo>
                <a:lnTo>
                  <a:pt x="26998" y="84980"/>
                </a:lnTo>
                <a:lnTo>
                  <a:pt x="26935" y="84727"/>
                </a:lnTo>
                <a:lnTo>
                  <a:pt x="26885" y="84475"/>
                </a:lnTo>
                <a:lnTo>
                  <a:pt x="26847" y="84197"/>
                </a:lnTo>
                <a:lnTo>
                  <a:pt x="26809" y="83932"/>
                </a:lnTo>
                <a:lnTo>
                  <a:pt x="26784" y="83641"/>
                </a:lnTo>
                <a:lnTo>
                  <a:pt x="26758" y="83363"/>
                </a:lnTo>
                <a:lnTo>
                  <a:pt x="26746" y="83073"/>
                </a:lnTo>
                <a:lnTo>
                  <a:pt x="26746" y="82769"/>
                </a:lnTo>
                <a:lnTo>
                  <a:pt x="26746" y="82466"/>
                </a:lnTo>
                <a:lnTo>
                  <a:pt x="26784" y="81847"/>
                </a:lnTo>
                <a:lnTo>
                  <a:pt x="26847" y="81216"/>
                </a:lnTo>
                <a:lnTo>
                  <a:pt x="26935" y="80571"/>
                </a:lnTo>
                <a:lnTo>
                  <a:pt x="27062" y="79914"/>
                </a:lnTo>
                <a:lnTo>
                  <a:pt x="27201" y="79257"/>
                </a:lnTo>
                <a:lnTo>
                  <a:pt x="27378" y="78588"/>
                </a:lnTo>
                <a:lnTo>
                  <a:pt x="27567" y="77931"/>
                </a:lnTo>
                <a:lnTo>
                  <a:pt x="27794" y="77274"/>
                </a:lnTo>
                <a:lnTo>
                  <a:pt x="28034" y="76617"/>
                </a:lnTo>
                <a:lnTo>
                  <a:pt x="28300" y="75973"/>
                </a:lnTo>
                <a:lnTo>
                  <a:pt x="28578" y="75354"/>
                </a:lnTo>
                <a:lnTo>
                  <a:pt x="28881" y="74735"/>
                </a:lnTo>
                <a:lnTo>
                  <a:pt x="29197" y="74141"/>
                </a:lnTo>
                <a:lnTo>
                  <a:pt x="29525" y="73573"/>
                </a:lnTo>
                <a:lnTo>
                  <a:pt x="29879" y="73030"/>
                </a:lnTo>
                <a:lnTo>
                  <a:pt x="30233" y="72512"/>
                </a:lnTo>
                <a:lnTo>
                  <a:pt x="30422" y="72272"/>
                </a:lnTo>
                <a:lnTo>
                  <a:pt x="30612" y="72032"/>
                </a:lnTo>
                <a:lnTo>
                  <a:pt x="30801" y="71804"/>
                </a:lnTo>
                <a:lnTo>
                  <a:pt x="31003" y="71577"/>
                </a:lnTo>
                <a:lnTo>
                  <a:pt x="31193" y="71375"/>
                </a:lnTo>
                <a:lnTo>
                  <a:pt x="31395" y="71173"/>
                </a:lnTo>
                <a:lnTo>
                  <a:pt x="31597" y="70983"/>
                </a:lnTo>
                <a:lnTo>
                  <a:pt x="31799" y="70806"/>
                </a:lnTo>
                <a:lnTo>
                  <a:pt x="32014" y="70629"/>
                </a:lnTo>
                <a:lnTo>
                  <a:pt x="32216" y="70478"/>
                </a:lnTo>
                <a:lnTo>
                  <a:pt x="32431" y="70339"/>
                </a:lnTo>
                <a:lnTo>
                  <a:pt x="32646" y="70200"/>
                </a:lnTo>
                <a:lnTo>
                  <a:pt x="32848" y="70086"/>
                </a:lnTo>
                <a:lnTo>
                  <a:pt x="33063" y="69973"/>
                </a:lnTo>
                <a:lnTo>
                  <a:pt x="33277" y="69884"/>
                </a:lnTo>
                <a:lnTo>
                  <a:pt x="33505" y="69808"/>
                </a:lnTo>
                <a:lnTo>
                  <a:pt x="33720" y="69733"/>
                </a:lnTo>
                <a:lnTo>
                  <a:pt x="33934" y="69682"/>
                </a:lnTo>
                <a:close/>
                <a:moveTo>
                  <a:pt x="19873" y="0"/>
                </a:moveTo>
                <a:lnTo>
                  <a:pt x="19759" y="139"/>
                </a:lnTo>
                <a:lnTo>
                  <a:pt x="19671" y="278"/>
                </a:lnTo>
                <a:lnTo>
                  <a:pt x="19583" y="417"/>
                </a:lnTo>
                <a:lnTo>
                  <a:pt x="19494" y="569"/>
                </a:lnTo>
                <a:lnTo>
                  <a:pt x="19431" y="720"/>
                </a:lnTo>
                <a:lnTo>
                  <a:pt x="19368" y="872"/>
                </a:lnTo>
                <a:lnTo>
                  <a:pt x="19330" y="1024"/>
                </a:lnTo>
                <a:lnTo>
                  <a:pt x="19292" y="1188"/>
                </a:lnTo>
                <a:lnTo>
                  <a:pt x="18964" y="2944"/>
                </a:lnTo>
                <a:lnTo>
                  <a:pt x="18622" y="4700"/>
                </a:lnTo>
                <a:lnTo>
                  <a:pt x="18471" y="5584"/>
                </a:lnTo>
                <a:lnTo>
                  <a:pt x="18332" y="6456"/>
                </a:lnTo>
                <a:lnTo>
                  <a:pt x="18205" y="7340"/>
                </a:lnTo>
                <a:lnTo>
                  <a:pt x="18104" y="8224"/>
                </a:lnTo>
                <a:lnTo>
                  <a:pt x="17965" y="9715"/>
                </a:lnTo>
                <a:lnTo>
                  <a:pt x="17839" y="11206"/>
                </a:lnTo>
                <a:lnTo>
                  <a:pt x="17738" y="12696"/>
                </a:lnTo>
                <a:lnTo>
                  <a:pt x="17624" y="14174"/>
                </a:lnTo>
                <a:lnTo>
                  <a:pt x="17536" y="15665"/>
                </a:lnTo>
                <a:lnTo>
                  <a:pt x="17447" y="17156"/>
                </a:lnTo>
                <a:lnTo>
                  <a:pt x="17296" y="20149"/>
                </a:lnTo>
                <a:lnTo>
                  <a:pt x="17283" y="20604"/>
                </a:lnTo>
                <a:lnTo>
                  <a:pt x="17271" y="21059"/>
                </a:lnTo>
                <a:lnTo>
                  <a:pt x="17258" y="21969"/>
                </a:lnTo>
                <a:lnTo>
                  <a:pt x="17271" y="22891"/>
                </a:lnTo>
                <a:lnTo>
                  <a:pt x="17283" y="23800"/>
                </a:lnTo>
                <a:lnTo>
                  <a:pt x="17296" y="24722"/>
                </a:lnTo>
                <a:lnTo>
                  <a:pt x="17296" y="25632"/>
                </a:lnTo>
                <a:lnTo>
                  <a:pt x="17258" y="26554"/>
                </a:lnTo>
                <a:lnTo>
                  <a:pt x="17233" y="27009"/>
                </a:lnTo>
                <a:lnTo>
                  <a:pt x="17207" y="27464"/>
                </a:lnTo>
                <a:lnTo>
                  <a:pt x="17132" y="28095"/>
                </a:lnTo>
                <a:lnTo>
                  <a:pt x="17043" y="28727"/>
                </a:lnTo>
                <a:lnTo>
                  <a:pt x="16917" y="29371"/>
                </a:lnTo>
                <a:lnTo>
                  <a:pt x="16854" y="29687"/>
                </a:lnTo>
                <a:lnTo>
                  <a:pt x="16778" y="30003"/>
                </a:lnTo>
                <a:lnTo>
                  <a:pt x="16689" y="30319"/>
                </a:lnTo>
                <a:lnTo>
                  <a:pt x="16588" y="30622"/>
                </a:lnTo>
                <a:lnTo>
                  <a:pt x="16487" y="30925"/>
                </a:lnTo>
                <a:lnTo>
                  <a:pt x="16386" y="31228"/>
                </a:lnTo>
                <a:lnTo>
                  <a:pt x="16260" y="31519"/>
                </a:lnTo>
                <a:lnTo>
                  <a:pt x="16134" y="31822"/>
                </a:lnTo>
                <a:lnTo>
                  <a:pt x="16007" y="32100"/>
                </a:lnTo>
                <a:lnTo>
                  <a:pt x="15856" y="32378"/>
                </a:lnTo>
                <a:lnTo>
                  <a:pt x="15830" y="32428"/>
                </a:lnTo>
                <a:lnTo>
                  <a:pt x="15792" y="32466"/>
                </a:lnTo>
                <a:lnTo>
                  <a:pt x="15742" y="32504"/>
                </a:lnTo>
                <a:lnTo>
                  <a:pt x="15691" y="32529"/>
                </a:lnTo>
                <a:lnTo>
                  <a:pt x="15565" y="32593"/>
                </a:lnTo>
                <a:lnTo>
                  <a:pt x="15401" y="32630"/>
                </a:lnTo>
                <a:lnTo>
                  <a:pt x="15237" y="32656"/>
                </a:lnTo>
                <a:lnTo>
                  <a:pt x="15034" y="32681"/>
                </a:lnTo>
                <a:lnTo>
                  <a:pt x="14820" y="32694"/>
                </a:lnTo>
                <a:lnTo>
                  <a:pt x="14605" y="32694"/>
                </a:lnTo>
                <a:lnTo>
                  <a:pt x="14125" y="32681"/>
                </a:lnTo>
                <a:lnTo>
                  <a:pt x="13645" y="32668"/>
                </a:lnTo>
                <a:lnTo>
                  <a:pt x="12950" y="32668"/>
                </a:lnTo>
                <a:lnTo>
                  <a:pt x="12735" y="32681"/>
                </a:lnTo>
                <a:lnTo>
                  <a:pt x="12533" y="32706"/>
                </a:lnTo>
                <a:lnTo>
                  <a:pt x="12331" y="32732"/>
                </a:lnTo>
                <a:lnTo>
                  <a:pt x="12116" y="32769"/>
                </a:lnTo>
                <a:lnTo>
                  <a:pt x="11914" y="32820"/>
                </a:lnTo>
                <a:lnTo>
                  <a:pt x="11699" y="32883"/>
                </a:lnTo>
                <a:lnTo>
                  <a:pt x="11484" y="32946"/>
                </a:lnTo>
                <a:lnTo>
                  <a:pt x="11270" y="33022"/>
                </a:lnTo>
                <a:lnTo>
                  <a:pt x="11042" y="33111"/>
                </a:lnTo>
                <a:lnTo>
                  <a:pt x="10613" y="33313"/>
                </a:lnTo>
                <a:lnTo>
                  <a:pt x="10183" y="33527"/>
                </a:lnTo>
                <a:lnTo>
                  <a:pt x="9766" y="33780"/>
                </a:lnTo>
                <a:lnTo>
                  <a:pt x="9362" y="34058"/>
                </a:lnTo>
                <a:lnTo>
                  <a:pt x="8983" y="34349"/>
                </a:lnTo>
                <a:lnTo>
                  <a:pt x="8617" y="34652"/>
                </a:lnTo>
                <a:lnTo>
                  <a:pt x="8288" y="34968"/>
                </a:lnTo>
                <a:lnTo>
                  <a:pt x="8124" y="35132"/>
                </a:lnTo>
                <a:lnTo>
                  <a:pt x="7985" y="35296"/>
                </a:lnTo>
                <a:lnTo>
                  <a:pt x="7833" y="35473"/>
                </a:lnTo>
                <a:lnTo>
                  <a:pt x="7707" y="35637"/>
                </a:lnTo>
                <a:lnTo>
                  <a:pt x="7593" y="35814"/>
                </a:lnTo>
                <a:lnTo>
                  <a:pt x="7480" y="35991"/>
                </a:lnTo>
                <a:lnTo>
                  <a:pt x="7378" y="36155"/>
                </a:lnTo>
                <a:lnTo>
                  <a:pt x="7290" y="36332"/>
                </a:lnTo>
                <a:lnTo>
                  <a:pt x="7214" y="36496"/>
                </a:lnTo>
                <a:lnTo>
                  <a:pt x="7164" y="36673"/>
                </a:lnTo>
                <a:lnTo>
                  <a:pt x="7378" y="36774"/>
                </a:lnTo>
                <a:lnTo>
                  <a:pt x="7593" y="36875"/>
                </a:lnTo>
                <a:lnTo>
                  <a:pt x="7808" y="36951"/>
                </a:lnTo>
                <a:lnTo>
                  <a:pt x="8023" y="37027"/>
                </a:lnTo>
                <a:lnTo>
                  <a:pt x="8238" y="37090"/>
                </a:lnTo>
                <a:lnTo>
                  <a:pt x="8452" y="37140"/>
                </a:lnTo>
                <a:lnTo>
                  <a:pt x="8667" y="37178"/>
                </a:lnTo>
                <a:lnTo>
                  <a:pt x="8882" y="37216"/>
                </a:lnTo>
                <a:lnTo>
                  <a:pt x="9097" y="37241"/>
                </a:lnTo>
                <a:lnTo>
                  <a:pt x="9311" y="37254"/>
                </a:lnTo>
                <a:lnTo>
                  <a:pt x="9526" y="37267"/>
                </a:lnTo>
                <a:lnTo>
                  <a:pt x="9728" y="37267"/>
                </a:lnTo>
                <a:lnTo>
                  <a:pt x="10158" y="37241"/>
                </a:lnTo>
                <a:lnTo>
                  <a:pt x="10587" y="37191"/>
                </a:lnTo>
                <a:lnTo>
                  <a:pt x="11017" y="37128"/>
                </a:lnTo>
                <a:lnTo>
                  <a:pt x="11447" y="37027"/>
                </a:lnTo>
                <a:lnTo>
                  <a:pt x="11876" y="36913"/>
                </a:lnTo>
                <a:lnTo>
                  <a:pt x="12318" y="36774"/>
                </a:lnTo>
                <a:lnTo>
                  <a:pt x="12748" y="36635"/>
                </a:lnTo>
                <a:lnTo>
                  <a:pt x="13190" y="36471"/>
                </a:lnTo>
                <a:lnTo>
                  <a:pt x="14087" y="36117"/>
                </a:lnTo>
                <a:lnTo>
                  <a:pt x="9577" y="43747"/>
                </a:lnTo>
                <a:lnTo>
                  <a:pt x="9286" y="43545"/>
                </a:lnTo>
                <a:lnTo>
                  <a:pt x="8996" y="43356"/>
                </a:lnTo>
                <a:lnTo>
                  <a:pt x="8705" y="43191"/>
                </a:lnTo>
                <a:lnTo>
                  <a:pt x="8414" y="43027"/>
                </a:lnTo>
                <a:lnTo>
                  <a:pt x="8124" y="42888"/>
                </a:lnTo>
                <a:lnTo>
                  <a:pt x="7821" y="42774"/>
                </a:lnTo>
                <a:lnTo>
                  <a:pt x="7530" y="42661"/>
                </a:lnTo>
                <a:lnTo>
                  <a:pt x="7240" y="42560"/>
                </a:lnTo>
                <a:lnTo>
                  <a:pt x="6936" y="42484"/>
                </a:lnTo>
                <a:lnTo>
                  <a:pt x="6646" y="42408"/>
                </a:lnTo>
                <a:lnTo>
                  <a:pt x="6355" y="42358"/>
                </a:lnTo>
                <a:lnTo>
                  <a:pt x="6052" y="42320"/>
                </a:lnTo>
                <a:lnTo>
                  <a:pt x="5761" y="42282"/>
                </a:lnTo>
                <a:lnTo>
                  <a:pt x="5458" y="42269"/>
                </a:lnTo>
                <a:lnTo>
                  <a:pt x="5168" y="42257"/>
                </a:lnTo>
                <a:lnTo>
                  <a:pt x="4864" y="42257"/>
                </a:lnTo>
                <a:lnTo>
                  <a:pt x="4561" y="42269"/>
                </a:lnTo>
                <a:lnTo>
                  <a:pt x="4271" y="42294"/>
                </a:lnTo>
                <a:lnTo>
                  <a:pt x="3967" y="42320"/>
                </a:lnTo>
                <a:lnTo>
                  <a:pt x="3664" y="42358"/>
                </a:lnTo>
                <a:lnTo>
                  <a:pt x="3361" y="42408"/>
                </a:lnTo>
                <a:lnTo>
                  <a:pt x="3058" y="42471"/>
                </a:lnTo>
                <a:lnTo>
                  <a:pt x="2451" y="42610"/>
                </a:lnTo>
                <a:lnTo>
                  <a:pt x="1845" y="42774"/>
                </a:lnTo>
                <a:lnTo>
                  <a:pt x="1239" y="42964"/>
                </a:lnTo>
                <a:lnTo>
                  <a:pt x="619" y="43166"/>
                </a:lnTo>
                <a:lnTo>
                  <a:pt x="0" y="43393"/>
                </a:lnTo>
                <a:lnTo>
                  <a:pt x="139" y="43747"/>
                </a:lnTo>
                <a:lnTo>
                  <a:pt x="291" y="44063"/>
                </a:lnTo>
                <a:lnTo>
                  <a:pt x="455" y="44366"/>
                </a:lnTo>
                <a:lnTo>
                  <a:pt x="645" y="44657"/>
                </a:lnTo>
                <a:lnTo>
                  <a:pt x="834" y="44909"/>
                </a:lnTo>
                <a:lnTo>
                  <a:pt x="1036" y="45149"/>
                </a:lnTo>
                <a:lnTo>
                  <a:pt x="1251" y="45364"/>
                </a:lnTo>
                <a:lnTo>
                  <a:pt x="1479" y="45566"/>
                </a:lnTo>
                <a:lnTo>
                  <a:pt x="1706" y="45743"/>
                </a:lnTo>
                <a:lnTo>
                  <a:pt x="1959" y="45907"/>
                </a:lnTo>
                <a:lnTo>
                  <a:pt x="2211" y="46046"/>
                </a:lnTo>
                <a:lnTo>
                  <a:pt x="2477" y="46173"/>
                </a:lnTo>
                <a:lnTo>
                  <a:pt x="2742" y="46274"/>
                </a:lnTo>
                <a:lnTo>
                  <a:pt x="3033" y="46362"/>
                </a:lnTo>
                <a:lnTo>
                  <a:pt x="3310" y="46425"/>
                </a:lnTo>
                <a:lnTo>
                  <a:pt x="3614" y="46476"/>
                </a:lnTo>
                <a:lnTo>
                  <a:pt x="3904" y="46514"/>
                </a:lnTo>
                <a:lnTo>
                  <a:pt x="4195" y="46539"/>
                </a:lnTo>
                <a:lnTo>
                  <a:pt x="4485" y="46552"/>
                </a:lnTo>
                <a:lnTo>
                  <a:pt x="4776" y="46564"/>
                </a:lnTo>
                <a:lnTo>
                  <a:pt x="5357" y="46564"/>
                </a:lnTo>
                <a:lnTo>
                  <a:pt x="5938" y="46539"/>
                </a:lnTo>
                <a:lnTo>
                  <a:pt x="7101" y="46451"/>
                </a:lnTo>
                <a:lnTo>
                  <a:pt x="7669" y="46413"/>
                </a:lnTo>
                <a:lnTo>
                  <a:pt x="8212" y="46387"/>
                </a:lnTo>
                <a:lnTo>
                  <a:pt x="7884" y="47575"/>
                </a:lnTo>
                <a:lnTo>
                  <a:pt x="7530" y="48838"/>
                </a:lnTo>
                <a:lnTo>
                  <a:pt x="7138" y="50139"/>
                </a:lnTo>
                <a:lnTo>
                  <a:pt x="6936" y="50796"/>
                </a:lnTo>
                <a:lnTo>
                  <a:pt x="6722" y="51453"/>
                </a:lnTo>
                <a:lnTo>
                  <a:pt x="6595" y="51794"/>
                </a:lnTo>
                <a:lnTo>
                  <a:pt x="6444" y="52123"/>
                </a:lnTo>
                <a:lnTo>
                  <a:pt x="6279" y="52451"/>
                </a:lnTo>
                <a:lnTo>
                  <a:pt x="6115" y="52767"/>
                </a:lnTo>
                <a:lnTo>
                  <a:pt x="5749" y="53411"/>
                </a:lnTo>
                <a:lnTo>
                  <a:pt x="5395" y="54043"/>
                </a:lnTo>
                <a:lnTo>
                  <a:pt x="5155" y="54485"/>
                </a:lnTo>
                <a:lnTo>
                  <a:pt x="4902" y="54914"/>
                </a:lnTo>
                <a:lnTo>
                  <a:pt x="4397" y="55773"/>
                </a:lnTo>
                <a:lnTo>
                  <a:pt x="4144" y="56216"/>
                </a:lnTo>
                <a:lnTo>
                  <a:pt x="3917" y="56658"/>
                </a:lnTo>
                <a:lnTo>
                  <a:pt x="3816" y="56873"/>
                </a:lnTo>
                <a:lnTo>
                  <a:pt x="3727" y="57100"/>
                </a:lnTo>
                <a:lnTo>
                  <a:pt x="3639" y="57327"/>
                </a:lnTo>
                <a:lnTo>
                  <a:pt x="3563" y="57567"/>
                </a:lnTo>
                <a:lnTo>
                  <a:pt x="3475" y="57845"/>
                </a:lnTo>
                <a:lnTo>
                  <a:pt x="3412" y="58123"/>
                </a:lnTo>
                <a:lnTo>
                  <a:pt x="3348" y="58414"/>
                </a:lnTo>
                <a:lnTo>
                  <a:pt x="3310" y="58692"/>
                </a:lnTo>
                <a:lnTo>
                  <a:pt x="3285" y="58970"/>
                </a:lnTo>
                <a:lnTo>
                  <a:pt x="3260" y="59247"/>
                </a:lnTo>
                <a:lnTo>
                  <a:pt x="3260" y="59525"/>
                </a:lnTo>
                <a:lnTo>
                  <a:pt x="3260" y="59803"/>
                </a:lnTo>
                <a:lnTo>
                  <a:pt x="3285" y="60069"/>
                </a:lnTo>
                <a:lnTo>
                  <a:pt x="3310" y="60346"/>
                </a:lnTo>
                <a:lnTo>
                  <a:pt x="3348" y="60612"/>
                </a:lnTo>
                <a:lnTo>
                  <a:pt x="3399" y="60877"/>
                </a:lnTo>
                <a:lnTo>
                  <a:pt x="3462" y="61130"/>
                </a:lnTo>
                <a:lnTo>
                  <a:pt x="3538" y="61382"/>
                </a:lnTo>
                <a:lnTo>
                  <a:pt x="3626" y="61635"/>
                </a:lnTo>
                <a:lnTo>
                  <a:pt x="3715" y="61875"/>
                </a:lnTo>
                <a:lnTo>
                  <a:pt x="3828" y="62115"/>
                </a:lnTo>
                <a:lnTo>
                  <a:pt x="3942" y="62355"/>
                </a:lnTo>
                <a:lnTo>
                  <a:pt x="4068" y="62570"/>
                </a:lnTo>
                <a:lnTo>
                  <a:pt x="4195" y="62797"/>
                </a:lnTo>
                <a:lnTo>
                  <a:pt x="4346" y="63012"/>
                </a:lnTo>
                <a:lnTo>
                  <a:pt x="4498" y="63214"/>
                </a:lnTo>
                <a:lnTo>
                  <a:pt x="4662" y="63404"/>
                </a:lnTo>
                <a:lnTo>
                  <a:pt x="4826" y="63593"/>
                </a:lnTo>
                <a:lnTo>
                  <a:pt x="5016" y="63770"/>
                </a:lnTo>
                <a:lnTo>
                  <a:pt x="5205" y="63947"/>
                </a:lnTo>
                <a:lnTo>
                  <a:pt x="5395" y="64098"/>
                </a:lnTo>
                <a:lnTo>
                  <a:pt x="5610" y="64250"/>
                </a:lnTo>
                <a:lnTo>
                  <a:pt x="5812" y="64389"/>
                </a:lnTo>
                <a:lnTo>
                  <a:pt x="6039" y="64528"/>
                </a:lnTo>
                <a:lnTo>
                  <a:pt x="6267" y="64642"/>
                </a:lnTo>
                <a:lnTo>
                  <a:pt x="6507" y="64743"/>
                </a:lnTo>
                <a:lnTo>
                  <a:pt x="6583" y="64768"/>
                </a:lnTo>
                <a:lnTo>
                  <a:pt x="6671" y="64793"/>
                </a:lnTo>
                <a:lnTo>
                  <a:pt x="6860" y="64818"/>
                </a:lnTo>
                <a:lnTo>
                  <a:pt x="7075" y="64806"/>
                </a:lnTo>
                <a:lnTo>
                  <a:pt x="7277" y="64781"/>
                </a:lnTo>
                <a:lnTo>
                  <a:pt x="7492" y="64730"/>
                </a:lnTo>
                <a:lnTo>
                  <a:pt x="7669" y="64667"/>
                </a:lnTo>
                <a:lnTo>
                  <a:pt x="7745" y="64629"/>
                </a:lnTo>
                <a:lnTo>
                  <a:pt x="7808" y="64578"/>
                </a:lnTo>
                <a:lnTo>
                  <a:pt x="7871" y="64528"/>
                </a:lnTo>
                <a:lnTo>
                  <a:pt x="7909" y="64477"/>
                </a:lnTo>
                <a:lnTo>
                  <a:pt x="8111" y="64162"/>
                </a:lnTo>
                <a:lnTo>
                  <a:pt x="8288" y="63846"/>
                </a:lnTo>
                <a:lnTo>
                  <a:pt x="8465" y="63530"/>
                </a:lnTo>
                <a:lnTo>
                  <a:pt x="8629" y="63201"/>
                </a:lnTo>
                <a:lnTo>
                  <a:pt x="8781" y="62873"/>
                </a:lnTo>
                <a:lnTo>
                  <a:pt x="8932" y="62545"/>
                </a:lnTo>
                <a:lnTo>
                  <a:pt x="9059" y="62216"/>
                </a:lnTo>
                <a:lnTo>
                  <a:pt x="9185" y="61875"/>
                </a:lnTo>
                <a:lnTo>
                  <a:pt x="9286" y="61534"/>
                </a:lnTo>
                <a:lnTo>
                  <a:pt x="9387" y="61205"/>
                </a:lnTo>
                <a:lnTo>
                  <a:pt x="9476" y="60852"/>
                </a:lnTo>
                <a:lnTo>
                  <a:pt x="9551" y="60511"/>
                </a:lnTo>
                <a:lnTo>
                  <a:pt x="9602" y="60170"/>
                </a:lnTo>
                <a:lnTo>
                  <a:pt x="9653" y="59829"/>
                </a:lnTo>
                <a:lnTo>
                  <a:pt x="9690" y="59475"/>
                </a:lnTo>
                <a:lnTo>
                  <a:pt x="9716" y="59121"/>
                </a:lnTo>
                <a:lnTo>
                  <a:pt x="9716" y="58780"/>
                </a:lnTo>
                <a:lnTo>
                  <a:pt x="9716" y="58426"/>
                </a:lnTo>
                <a:lnTo>
                  <a:pt x="9690" y="58085"/>
                </a:lnTo>
                <a:lnTo>
                  <a:pt x="9653" y="57732"/>
                </a:lnTo>
                <a:lnTo>
                  <a:pt x="9602" y="57378"/>
                </a:lnTo>
                <a:lnTo>
                  <a:pt x="9539" y="57037"/>
                </a:lnTo>
                <a:lnTo>
                  <a:pt x="9463" y="56683"/>
                </a:lnTo>
                <a:lnTo>
                  <a:pt x="9362" y="56329"/>
                </a:lnTo>
                <a:lnTo>
                  <a:pt x="9248" y="55988"/>
                </a:lnTo>
                <a:lnTo>
                  <a:pt x="9122" y="55647"/>
                </a:lnTo>
                <a:lnTo>
                  <a:pt x="8983" y="55293"/>
                </a:lnTo>
                <a:lnTo>
                  <a:pt x="8819" y="54952"/>
                </a:lnTo>
                <a:lnTo>
                  <a:pt x="8642" y="54611"/>
                </a:lnTo>
                <a:lnTo>
                  <a:pt x="8440" y="54270"/>
                </a:lnTo>
                <a:lnTo>
                  <a:pt x="8238" y="53942"/>
                </a:lnTo>
                <a:lnTo>
                  <a:pt x="7998" y="53601"/>
                </a:lnTo>
                <a:lnTo>
                  <a:pt x="7909" y="53462"/>
                </a:lnTo>
                <a:lnTo>
                  <a:pt x="7821" y="53310"/>
                </a:lnTo>
                <a:lnTo>
                  <a:pt x="7732" y="53146"/>
                </a:lnTo>
                <a:lnTo>
                  <a:pt x="7656" y="52982"/>
                </a:lnTo>
                <a:lnTo>
                  <a:pt x="7606" y="52817"/>
                </a:lnTo>
                <a:lnTo>
                  <a:pt x="7568" y="52653"/>
                </a:lnTo>
                <a:lnTo>
                  <a:pt x="7543" y="52489"/>
                </a:lnTo>
                <a:lnTo>
                  <a:pt x="7555" y="52337"/>
                </a:lnTo>
                <a:lnTo>
                  <a:pt x="7631" y="51921"/>
                </a:lnTo>
                <a:lnTo>
                  <a:pt x="7720" y="51516"/>
                </a:lnTo>
                <a:lnTo>
                  <a:pt x="7821" y="51087"/>
                </a:lnTo>
                <a:lnTo>
                  <a:pt x="7934" y="50670"/>
                </a:lnTo>
                <a:lnTo>
                  <a:pt x="8174" y="49773"/>
                </a:lnTo>
                <a:lnTo>
                  <a:pt x="8427" y="48826"/>
                </a:lnTo>
                <a:lnTo>
                  <a:pt x="8819" y="49482"/>
                </a:lnTo>
                <a:lnTo>
                  <a:pt x="9210" y="50127"/>
                </a:lnTo>
                <a:lnTo>
                  <a:pt x="9425" y="50430"/>
                </a:lnTo>
                <a:lnTo>
                  <a:pt x="9627" y="50720"/>
                </a:lnTo>
                <a:lnTo>
                  <a:pt x="9842" y="51011"/>
                </a:lnTo>
                <a:lnTo>
                  <a:pt x="10069" y="51302"/>
                </a:lnTo>
                <a:lnTo>
                  <a:pt x="10297" y="51579"/>
                </a:lnTo>
                <a:lnTo>
                  <a:pt x="10524" y="51845"/>
                </a:lnTo>
                <a:lnTo>
                  <a:pt x="10752" y="52097"/>
                </a:lnTo>
                <a:lnTo>
                  <a:pt x="10992" y="52350"/>
                </a:lnTo>
                <a:lnTo>
                  <a:pt x="11244" y="52590"/>
                </a:lnTo>
                <a:lnTo>
                  <a:pt x="11497" y="52830"/>
                </a:lnTo>
                <a:lnTo>
                  <a:pt x="11750" y="53045"/>
                </a:lnTo>
                <a:lnTo>
                  <a:pt x="12015" y="53272"/>
                </a:lnTo>
                <a:lnTo>
                  <a:pt x="12293" y="53474"/>
                </a:lnTo>
                <a:lnTo>
                  <a:pt x="12571" y="53664"/>
                </a:lnTo>
                <a:lnTo>
                  <a:pt x="12849" y="53853"/>
                </a:lnTo>
                <a:lnTo>
                  <a:pt x="13139" y="54030"/>
                </a:lnTo>
                <a:lnTo>
                  <a:pt x="13443" y="54194"/>
                </a:lnTo>
                <a:lnTo>
                  <a:pt x="13746" y="54359"/>
                </a:lnTo>
                <a:lnTo>
                  <a:pt x="14062" y="54498"/>
                </a:lnTo>
                <a:lnTo>
                  <a:pt x="14378" y="54637"/>
                </a:lnTo>
                <a:lnTo>
                  <a:pt x="14706" y="54763"/>
                </a:lnTo>
                <a:lnTo>
                  <a:pt x="15047" y="54877"/>
                </a:lnTo>
                <a:lnTo>
                  <a:pt x="15401" y="54990"/>
                </a:lnTo>
                <a:lnTo>
                  <a:pt x="15755" y="55079"/>
                </a:lnTo>
                <a:lnTo>
                  <a:pt x="16121" y="55154"/>
                </a:lnTo>
                <a:lnTo>
                  <a:pt x="16487" y="55230"/>
                </a:lnTo>
                <a:lnTo>
                  <a:pt x="16866" y="55293"/>
                </a:lnTo>
                <a:lnTo>
                  <a:pt x="17258" y="55331"/>
                </a:lnTo>
                <a:lnTo>
                  <a:pt x="17157" y="54839"/>
                </a:lnTo>
                <a:lnTo>
                  <a:pt x="17043" y="54359"/>
                </a:lnTo>
                <a:lnTo>
                  <a:pt x="16917" y="53891"/>
                </a:lnTo>
                <a:lnTo>
                  <a:pt x="16791" y="53436"/>
                </a:lnTo>
                <a:lnTo>
                  <a:pt x="16652" y="53007"/>
                </a:lnTo>
                <a:lnTo>
                  <a:pt x="16487" y="52590"/>
                </a:lnTo>
                <a:lnTo>
                  <a:pt x="16336" y="52186"/>
                </a:lnTo>
                <a:lnTo>
                  <a:pt x="16159" y="51794"/>
                </a:lnTo>
                <a:lnTo>
                  <a:pt x="15982" y="51415"/>
                </a:lnTo>
                <a:lnTo>
                  <a:pt x="15792" y="51061"/>
                </a:lnTo>
                <a:lnTo>
                  <a:pt x="15590" y="50720"/>
                </a:lnTo>
                <a:lnTo>
                  <a:pt x="15376" y="50392"/>
                </a:lnTo>
                <a:lnTo>
                  <a:pt x="15161" y="50076"/>
                </a:lnTo>
                <a:lnTo>
                  <a:pt x="14921" y="49786"/>
                </a:lnTo>
                <a:lnTo>
                  <a:pt x="14681" y="49495"/>
                </a:lnTo>
                <a:lnTo>
                  <a:pt x="14428" y="49230"/>
                </a:lnTo>
                <a:lnTo>
                  <a:pt x="14175" y="48977"/>
                </a:lnTo>
                <a:lnTo>
                  <a:pt x="13897" y="48750"/>
                </a:lnTo>
                <a:lnTo>
                  <a:pt x="13619" y="48522"/>
                </a:lnTo>
                <a:lnTo>
                  <a:pt x="13329" y="48320"/>
                </a:lnTo>
                <a:lnTo>
                  <a:pt x="13026" y="48131"/>
                </a:lnTo>
                <a:lnTo>
                  <a:pt x="12722" y="47954"/>
                </a:lnTo>
                <a:lnTo>
                  <a:pt x="12394" y="47790"/>
                </a:lnTo>
                <a:lnTo>
                  <a:pt x="12066" y="47638"/>
                </a:lnTo>
                <a:lnTo>
                  <a:pt x="11724" y="47512"/>
                </a:lnTo>
                <a:lnTo>
                  <a:pt x="11371" y="47398"/>
                </a:lnTo>
                <a:lnTo>
                  <a:pt x="11017" y="47297"/>
                </a:lnTo>
                <a:lnTo>
                  <a:pt x="10638" y="47209"/>
                </a:lnTo>
                <a:lnTo>
                  <a:pt x="10259" y="47133"/>
                </a:lnTo>
                <a:lnTo>
                  <a:pt x="9867" y="47070"/>
                </a:lnTo>
                <a:lnTo>
                  <a:pt x="9463" y="47032"/>
                </a:lnTo>
                <a:lnTo>
                  <a:pt x="9046" y="47006"/>
                </a:lnTo>
                <a:lnTo>
                  <a:pt x="12824" y="39983"/>
                </a:lnTo>
                <a:lnTo>
                  <a:pt x="12925" y="40450"/>
                </a:lnTo>
                <a:lnTo>
                  <a:pt x="13051" y="40905"/>
                </a:lnTo>
                <a:lnTo>
                  <a:pt x="13190" y="41372"/>
                </a:lnTo>
                <a:lnTo>
                  <a:pt x="13342" y="41827"/>
                </a:lnTo>
                <a:lnTo>
                  <a:pt x="13518" y="42282"/>
                </a:lnTo>
                <a:lnTo>
                  <a:pt x="13695" y="42724"/>
                </a:lnTo>
                <a:lnTo>
                  <a:pt x="13897" y="43179"/>
                </a:lnTo>
                <a:lnTo>
                  <a:pt x="14112" y="43621"/>
                </a:lnTo>
                <a:lnTo>
                  <a:pt x="14340" y="44050"/>
                </a:lnTo>
                <a:lnTo>
                  <a:pt x="14580" y="44480"/>
                </a:lnTo>
                <a:lnTo>
                  <a:pt x="14845" y="44909"/>
                </a:lnTo>
                <a:lnTo>
                  <a:pt x="15110" y="45326"/>
                </a:lnTo>
                <a:lnTo>
                  <a:pt x="15388" y="45731"/>
                </a:lnTo>
                <a:lnTo>
                  <a:pt x="15679" y="46135"/>
                </a:lnTo>
                <a:lnTo>
                  <a:pt x="15982" y="46526"/>
                </a:lnTo>
                <a:lnTo>
                  <a:pt x="16298" y="46905"/>
                </a:lnTo>
                <a:lnTo>
                  <a:pt x="16626" y="47272"/>
                </a:lnTo>
                <a:lnTo>
                  <a:pt x="16955" y="47638"/>
                </a:lnTo>
                <a:lnTo>
                  <a:pt x="17309" y="47992"/>
                </a:lnTo>
                <a:lnTo>
                  <a:pt x="17662" y="48333"/>
                </a:lnTo>
                <a:lnTo>
                  <a:pt x="18029" y="48661"/>
                </a:lnTo>
                <a:lnTo>
                  <a:pt x="18395" y="48977"/>
                </a:lnTo>
                <a:lnTo>
                  <a:pt x="18774" y="49280"/>
                </a:lnTo>
                <a:lnTo>
                  <a:pt x="19166" y="49558"/>
                </a:lnTo>
                <a:lnTo>
                  <a:pt x="19557" y="49836"/>
                </a:lnTo>
                <a:lnTo>
                  <a:pt x="19962" y="50101"/>
                </a:lnTo>
                <a:lnTo>
                  <a:pt x="20366" y="50341"/>
                </a:lnTo>
                <a:lnTo>
                  <a:pt x="20783" y="50569"/>
                </a:lnTo>
                <a:lnTo>
                  <a:pt x="21200" y="50784"/>
                </a:lnTo>
                <a:lnTo>
                  <a:pt x="21617" y="50973"/>
                </a:lnTo>
                <a:lnTo>
                  <a:pt x="22046" y="51150"/>
                </a:lnTo>
                <a:lnTo>
                  <a:pt x="22476" y="51314"/>
                </a:lnTo>
                <a:lnTo>
                  <a:pt x="22766" y="51403"/>
                </a:lnTo>
                <a:lnTo>
                  <a:pt x="23019" y="51466"/>
                </a:lnTo>
                <a:lnTo>
                  <a:pt x="23259" y="51504"/>
                </a:lnTo>
                <a:lnTo>
                  <a:pt x="23486" y="51516"/>
                </a:lnTo>
                <a:lnTo>
                  <a:pt x="23688" y="51504"/>
                </a:lnTo>
                <a:lnTo>
                  <a:pt x="23865" y="51466"/>
                </a:lnTo>
                <a:lnTo>
                  <a:pt x="23954" y="51440"/>
                </a:lnTo>
                <a:lnTo>
                  <a:pt x="24030" y="51403"/>
                </a:lnTo>
                <a:lnTo>
                  <a:pt x="24093" y="51365"/>
                </a:lnTo>
                <a:lnTo>
                  <a:pt x="24169" y="51314"/>
                </a:lnTo>
                <a:lnTo>
                  <a:pt x="24232" y="51264"/>
                </a:lnTo>
                <a:lnTo>
                  <a:pt x="24282" y="51213"/>
                </a:lnTo>
                <a:lnTo>
                  <a:pt x="24333" y="51137"/>
                </a:lnTo>
                <a:lnTo>
                  <a:pt x="24371" y="51074"/>
                </a:lnTo>
                <a:lnTo>
                  <a:pt x="24421" y="50998"/>
                </a:lnTo>
                <a:lnTo>
                  <a:pt x="24447" y="50910"/>
                </a:lnTo>
                <a:lnTo>
                  <a:pt x="24497" y="50720"/>
                </a:lnTo>
                <a:lnTo>
                  <a:pt x="24522" y="50518"/>
                </a:lnTo>
                <a:lnTo>
                  <a:pt x="24535" y="50278"/>
                </a:lnTo>
                <a:lnTo>
                  <a:pt x="24510" y="50026"/>
                </a:lnTo>
                <a:lnTo>
                  <a:pt x="24472" y="49735"/>
                </a:lnTo>
                <a:lnTo>
                  <a:pt x="24358" y="49179"/>
                </a:lnTo>
                <a:lnTo>
                  <a:pt x="24244" y="48636"/>
                </a:lnTo>
                <a:lnTo>
                  <a:pt x="24105" y="48093"/>
                </a:lnTo>
                <a:lnTo>
                  <a:pt x="23954" y="47562"/>
                </a:lnTo>
                <a:lnTo>
                  <a:pt x="23790" y="47032"/>
                </a:lnTo>
                <a:lnTo>
                  <a:pt x="23600" y="46514"/>
                </a:lnTo>
                <a:lnTo>
                  <a:pt x="23398" y="45996"/>
                </a:lnTo>
                <a:lnTo>
                  <a:pt x="23183" y="45491"/>
                </a:lnTo>
                <a:lnTo>
                  <a:pt x="22943" y="44998"/>
                </a:lnTo>
                <a:lnTo>
                  <a:pt x="22690" y="44505"/>
                </a:lnTo>
                <a:lnTo>
                  <a:pt x="22425" y="44025"/>
                </a:lnTo>
                <a:lnTo>
                  <a:pt x="22122" y="43558"/>
                </a:lnTo>
                <a:lnTo>
                  <a:pt x="21819" y="43090"/>
                </a:lnTo>
                <a:lnTo>
                  <a:pt x="21478" y="42648"/>
                </a:lnTo>
                <a:lnTo>
                  <a:pt x="21136" y="42206"/>
                </a:lnTo>
                <a:lnTo>
                  <a:pt x="20757" y="41764"/>
                </a:lnTo>
                <a:lnTo>
                  <a:pt x="20416" y="41410"/>
                </a:lnTo>
                <a:lnTo>
                  <a:pt x="20063" y="41069"/>
                </a:lnTo>
                <a:lnTo>
                  <a:pt x="19709" y="40741"/>
                </a:lnTo>
                <a:lnTo>
                  <a:pt x="19343" y="40425"/>
                </a:lnTo>
                <a:lnTo>
                  <a:pt x="18976" y="40134"/>
                </a:lnTo>
                <a:lnTo>
                  <a:pt x="18585" y="39856"/>
                </a:lnTo>
                <a:lnTo>
                  <a:pt x="18205" y="39591"/>
                </a:lnTo>
                <a:lnTo>
                  <a:pt x="17814" y="39338"/>
                </a:lnTo>
                <a:lnTo>
                  <a:pt x="17410" y="39111"/>
                </a:lnTo>
                <a:lnTo>
                  <a:pt x="17005" y="38896"/>
                </a:lnTo>
                <a:lnTo>
                  <a:pt x="16601" y="38694"/>
                </a:lnTo>
                <a:lnTo>
                  <a:pt x="16197" y="38505"/>
                </a:lnTo>
                <a:lnTo>
                  <a:pt x="15792" y="38328"/>
                </a:lnTo>
                <a:lnTo>
                  <a:pt x="15376" y="38164"/>
                </a:lnTo>
                <a:lnTo>
                  <a:pt x="14959" y="38012"/>
                </a:lnTo>
                <a:lnTo>
                  <a:pt x="14554" y="37886"/>
                </a:lnTo>
                <a:lnTo>
                  <a:pt x="18357" y="28196"/>
                </a:lnTo>
                <a:lnTo>
                  <a:pt x="18660" y="29220"/>
                </a:lnTo>
                <a:lnTo>
                  <a:pt x="18976" y="30344"/>
                </a:lnTo>
                <a:lnTo>
                  <a:pt x="19153" y="30938"/>
                </a:lnTo>
                <a:lnTo>
                  <a:pt x="19343" y="31531"/>
                </a:lnTo>
                <a:lnTo>
                  <a:pt x="19557" y="32125"/>
                </a:lnTo>
                <a:lnTo>
                  <a:pt x="19772" y="32732"/>
                </a:lnTo>
                <a:lnTo>
                  <a:pt x="20164" y="33717"/>
                </a:lnTo>
                <a:lnTo>
                  <a:pt x="20581" y="34702"/>
                </a:lnTo>
                <a:lnTo>
                  <a:pt x="21023" y="35662"/>
                </a:lnTo>
                <a:lnTo>
                  <a:pt x="21490" y="36622"/>
                </a:lnTo>
                <a:lnTo>
                  <a:pt x="21970" y="37557"/>
                </a:lnTo>
                <a:lnTo>
                  <a:pt x="22463" y="38492"/>
                </a:lnTo>
                <a:lnTo>
                  <a:pt x="22981" y="39414"/>
                </a:lnTo>
                <a:lnTo>
                  <a:pt x="23512" y="40324"/>
                </a:lnTo>
                <a:lnTo>
                  <a:pt x="24055" y="41233"/>
                </a:lnTo>
                <a:lnTo>
                  <a:pt x="24598" y="42143"/>
                </a:lnTo>
                <a:lnTo>
                  <a:pt x="25167" y="43027"/>
                </a:lnTo>
                <a:lnTo>
                  <a:pt x="25748" y="43924"/>
                </a:lnTo>
                <a:lnTo>
                  <a:pt x="26910" y="45693"/>
                </a:lnTo>
                <a:lnTo>
                  <a:pt x="28098" y="47449"/>
                </a:lnTo>
                <a:lnTo>
                  <a:pt x="28540" y="48118"/>
                </a:lnTo>
                <a:lnTo>
                  <a:pt x="28957" y="48800"/>
                </a:lnTo>
                <a:lnTo>
                  <a:pt x="29374" y="49482"/>
                </a:lnTo>
                <a:lnTo>
                  <a:pt x="29778" y="50165"/>
                </a:lnTo>
                <a:lnTo>
                  <a:pt x="30574" y="51554"/>
                </a:lnTo>
                <a:lnTo>
                  <a:pt x="31370" y="52931"/>
                </a:lnTo>
                <a:lnTo>
                  <a:pt x="30852" y="53057"/>
                </a:lnTo>
                <a:lnTo>
                  <a:pt x="30359" y="53171"/>
                </a:lnTo>
                <a:lnTo>
                  <a:pt x="29437" y="53373"/>
                </a:lnTo>
                <a:lnTo>
                  <a:pt x="28995" y="53487"/>
                </a:lnTo>
                <a:lnTo>
                  <a:pt x="28578" y="53613"/>
                </a:lnTo>
                <a:lnTo>
                  <a:pt x="28376" y="53676"/>
                </a:lnTo>
                <a:lnTo>
                  <a:pt x="28186" y="53752"/>
                </a:lnTo>
                <a:lnTo>
                  <a:pt x="27997" y="53841"/>
                </a:lnTo>
                <a:lnTo>
                  <a:pt x="27807" y="53929"/>
                </a:lnTo>
                <a:lnTo>
                  <a:pt x="27453" y="54119"/>
                </a:lnTo>
                <a:lnTo>
                  <a:pt x="27100" y="54346"/>
                </a:lnTo>
                <a:lnTo>
                  <a:pt x="26758" y="54586"/>
                </a:lnTo>
                <a:lnTo>
                  <a:pt x="26430" y="54851"/>
                </a:lnTo>
                <a:lnTo>
                  <a:pt x="26102" y="55129"/>
                </a:lnTo>
                <a:lnTo>
                  <a:pt x="25786" y="55432"/>
                </a:lnTo>
                <a:lnTo>
                  <a:pt x="25470" y="55748"/>
                </a:lnTo>
                <a:lnTo>
                  <a:pt x="25179" y="56089"/>
                </a:lnTo>
                <a:lnTo>
                  <a:pt x="24876" y="56443"/>
                </a:lnTo>
                <a:lnTo>
                  <a:pt x="24598" y="56809"/>
                </a:lnTo>
                <a:lnTo>
                  <a:pt x="24333" y="57176"/>
                </a:lnTo>
                <a:lnTo>
                  <a:pt x="24067" y="57567"/>
                </a:lnTo>
                <a:lnTo>
                  <a:pt x="23815" y="57972"/>
                </a:lnTo>
                <a:lnTo>
                  <a:pt x="23587" y="58388"/>
                </a:lnTo>
                <a:lnTo>
                  <a:pt x="23360" y="58805"/>
                </a:lnTo>
                <a:lnTo>
                  <a:pt x="23145" y="59235"/>
                </a:lnTo>
                <a:lnTo>
                  <a:pt x="22943" y="59664"/>
                </a:lnTo>
                <a:lnTo>
                  <a:pt x="22766" y="60106"/>
                </a:lnTo>
                <a:lnTo>
                  <a:pt x="22589" y="60561"/>
                </a:lnTo>
                <a:lnTo>
                  <a:pt x="22438" y="61003"/>
                </a:lnTo>
                <a:lnTo>
                  <a:pt x="22299" y="61458"/>
                </a:lnTo>
                <a:lnTo>
                  <a:pt x="22172" y="61913"/>
                </a:lnTo>
                <a:lnTo>
                  <a:pt x="22059" y="62355"/>
                </a:lnTo>
                <a:lnTo>
                  <a:pt x="21970" y="62810"/>
                </a:lnTo>
                <a:lnTo>
                  <a:pt x="21895" y="63265"/>
                </a:lnTo>
                <a:lnTo>
                  <a:pt x="21844" y="63707"/>
                </a:lnTo>
                <a:lnTo>
                  <a:pt x="21806" y="64149"/>
                </a:lnTo>
                <a:lnTo>
                  <a:pt x="21781" y="64591"/>
                </a:lnTo>
                <a:lnTo>
                  <a:pt x="21781" y="65021"/>
                </a:lnTo>
                <a:lnTo>
                  <a:pt x="21806" y="65437"/>
                </a:lnTo>
                <a:lnTo>
                  <a:pt x="21844" y="65854"/>
                </a:lnTo>
                <a:lnTo>
                  <a:pt x="21895" y="66259"/>
                </a:lnTo>
                <a:lnTo>
                  <a:pt x="21945" y="66499"/>
                </a:lnTo>
                <a:lnTo>
                  <a:pt x="21996" y="66701"/>
                </a:lnTo>
                <a:lnTo>
                  <a:pt x="22059" y="66890"/>
                </a:lnTo>
                <a:lnTo>
                  <a:pt x="22135" y="67054"/>
                </a:lnTo>
                <a:lnTo>
                  <a:pt x="22210" y="67206"/>
                </a:lnTo>
                <a:lnTo>
                  <a:pt x="22299" y="67332"/>
                </a:lnTo>
                <a:lnTo>
                  <a:pt x="22400" y="67433"/>
                </a:lnTo>
                <a:lnTo>
                  <a:pt x="22514" y="67522"/>
                </a:lnTo>
                <a:lnTo>
                  <a:pt x="22640" y="67585"/>
                </a:lnTo>
                <a:lnTo>
                  <a:pt x="22766" y="67623"/>
                </a:lnTo>
                <a:lnTo>
                  <a:pt x="22918" y="67648"/>
                </a:lnTo>
                <a:lnTo>
                  <a:pt x="23082" y="67648"/>
                </a:lnTo>
                <a:lnTo>
                  <a:pt x="23259" y="67623"/>
                </a:lnTo>
                <a:lnTo>
                  <a:pt x="23448" y="67585"/>
                </a:lnTo>
                <a:lnTo>
                  <a:pt x="23651" y="67522"/>
                </a:lnTo>
                <a:lnTo>
                  <a:pt x="23878" y="67446"/>
                </a:lnTo>
                <a:lnTo>
                  <a:pt x="24333" y="67257"/>
                </a:lnTo>
                <a:lnTo>
                  <a:pt x="24788" y="67067"/>
                </a:lnTo>
                <a:lnTo>
                  <a:pt x="25217" y="66852"/>
                </a:lnTo>
                <a:lnTo>
                  <a:pt x="25647" y="66638"/>
                </a:lnTo>
                <a:lnTo>
                  <a:pt x="26051" y="66398"/>
                </a:lnTo>
                <a:lnTo>
                  <a:pt x="26443" y="66157"/>
                </a:lnTo>
                <a:lnTo>
                  <a:pt x="26822" y="65905"/>
                </a:lnTo>
                <a:lnTo>
                  <a:pt x="27201" y="65640"/>
                </a:lnTo>
                <a:lnTo>
                  <a:pt x="27554" y="65374"/>
                </a:lnTo>
                <a:lnTo>
                  <a:pt x="27895" y="65084"/>
                </a:lnTo>
                <a:lnTo>
                  <a:pt x="28224" y="64793"/>
                </a:lnTo>
                <a:lnTo>
                  <a:pt x="28540" y="64490"/>
                </a:lnTo>
                <a:lnTo>
                  <a:pt x="28843" y="64174"/>
                </a:lnTo>
                <a:lnTo>
                  <a:pt x="29134" y="63846"/>
                </a:lnTo>
                <a:lnTo>
                  <a:pt x="29412" y="63505"/>
                </a:lnTo>
                <a:lnTo>
                  <a:pt x="29677" y="63164"/>
                </a:lnTo>
                <a:lnTo>
                  <a:pt x="29929" y="62810"/>
                </a:lnTo>
                <a:lnTo>
                  <a:pt x="30182" y="62443"/>
                </a:lnTo>
                <a:lnTo>
                  <a:pt x="30410" y="62065"/>
                </a:lnTo>
                <a:lnTo>
                  <a:pt x="30637" y="61686"/>
                </a:lnTo>
                <a:lnTo>
                  <a:pt x="30839" y="61294"/>
                </a:lnTo>
                <a:lnTo>
                  <a:pt x="31041" y="60890"/>
                </a:lnTo>
                <a:lnTo>
                  <a:pt x="31231" y="60485"/>
                </a:lnTo>
                <a:lnTo>
                  <a:pt x="31408" y="60056"/>
                </a:lnTo>
                <a:lnTo>
                  <a:pt x="31572" y="59639"/>
                </a:lnTo>
                <a:lnTo>
                  <a:pt x="31736" y="59197"/>
                </a:lnTo>
                <a:lnTo>
                  <a:pt x="31875" y="58755"/>
                </a:lnTo>
                <a:lnTo>
                  <a:pt x="32014" y="58300"/>
                </a:lnTo>
                <a:lnTo>
                  <a:pt x="32153" y="57833"/>
                </a:lnTo>
                <a:lnTo>
                  <a:pt x="32267" y="57365"/>
                </a:lnTo>
                <a:lnTo>
                  <a:pt x="32380" y="56885"/>
                </a:lnTo>
                <a:lnTo>
                  <a:pt x="32481" y="56405"/>
                </a:lnTo>
                <a:lnTo>
                  <a:pt x="32608" y="56784"/>
                </a:lnTo>
                <a:lnTo>
                  <a:pt x="32734" y="57163"/>
                </a:lnTo>
                <a:lnTo>
                  <a:pt x="32962" y="57921"/>
                </a:lnTo>
                <a:lnTo>
                  <a:pt x="33151" y="58692"/>
                </a:lnTo>
                <a:lnTo>
                  <a:pt x="33315" y="59450"/>
                </a:lnTo>
                <a:lnTo>
                  <a:pt x="33454" y="60220"/>
                </a:lnTo>
                <a:lnTo>
                  <a:pt x="33581" y="60991"/>
                </a:lnTo>
                <a:lnTo>
                  <a:pt x="33669" y="61749"/>
                </a:lnTo>
                <a:lnTo>
                  <a:pt x="33732" y="62519"/>
                </a:lnTo>
                <a:lnTo>
                  <a:pt x="33783" y="63290"/>
                </a:lnTo>
                <a:lnTo>
                  <a:pt x="33808" y="64060"/>
                </a:lnTo>
                <a:lnTo>
                  <a:pt x="33833" y="64844"/>
                </a:lnTo>
                <a:lnTo>
                  <a:pt x="33821" y="65614"/>
                </a:lnTo>
                <a:lnTo>
                  <a:pt x="33808" y="66385"/>
                </a:lnTo>
                <a:lnTo>
                  <a:pt x="33783" y="67168"/>
                </a:lnTo>
                <a:lnTo>
                  <a:pt x="33732" y="67951"/>
                </a:lnTo>
                <a:lnTo>
                  <a:pt x="33694" y="68722"/>
                </a:lnTo>
                <a:lnTo>
                  <a:pt x="33404" y="68823"/>
                </a:lnTo>
                <a:lnTo>
                  <a:pt x="33138" y="68924"/>
                </a:lnTo>
                <a:lnTo>
                  <a:pt x="32873" y="69038"/>
                </a:lnTo>
                <a:lnTo>
                  <a:pt x="32608" y="69164"/>
                </a:lnTo>
                <a:lnTo>
                  <a:pt x="32368" y="69290"/>
                </a:lnTo>
                <a:lnTo>
                  <a:pt x="32115" y="69429"/>
                </a:lnTo>
                <a:lnTo>
                  <a:pt x="31888" y="69568"/>
                </a:lnTo>
                <a:lnTo>
                  <a:pt x="31648" y="69720"/>
                </a:lnTo>
                <a:lnTo>
                  <a:pt x="31433" y="69871"/>
                </a:lnTo>
                <a:lnTo>
                  <a:pt x="31218" y="70036"/>
                </a:lnTo>
                <a:lnTo>
                  <a:pt x="31003" y="70213"/>
                </a:lnTo>
                <a:lnTo>
                  <a:pt x="30801" y="70389"/>
                </a:lnTo>
                <a:lnTo>
                  <a:pt x="30599" y="70566"/>
                </a:lnTo>
                <a:lnTo>
                  <a:pt x="30410" y="70756"/>
                </a:lnTo>
                <a:lnTo>
                  <a:pt x="30043" y="71135"/>
                </a:lnTo>
                <a:lnTo>
                  <a:pt x="29689" y="71552"/>
                </a:lnTo>
                <a:lnTo>
                  <a:pt x="29361" y="71968"/>
                </a:lnTo>
                <a:lnTo>
                  <a:pt x="29045" y="72411"/>
                </a:lnTo>
                <a:lnTo>
                  <a:pt x="28755" y="72865"/>
                </a:lnTo>
                <a:lnTo>
                  <a:pt x="28477" y="73345"/>
                </a:lnTo>
                <a:lnTo>
                  <a:pt x="28211" y="73825"/>
                </a:lnTo>
                <a:lnTo>
                  <a:pt x="27959" y="74306"/>
                </a:lnTo>
                <a:lnTo>
                  <a:pt x="27719" y="74811"/>
                </a:lnTo>
                <a:lnTo>
                  <a:pt x="27428" y="75430"/>
                </a:lnTo>
                <a:lnTo>
                  <a:pt x="27163" y="76061"/>
                </a:lnTo>
                <a:lnTo>
                  <a:pt x="26897" y="76706"/>
                </a:lnTo>
                <a:lnTo>
                  <a:pt x="26670" y="77337"/>
                </a:lnTo>
                <a:lnTo>
                  <a:pt x="26455" y="77982"/>
                </a:lnTo>
                <a:lnTo>
                  <a:pt x="26253" y="78626"/>
                </a:lnTo>
                <a:lnTo>
                  <a:pt x="26089" y="79283"/>
                </a:lnTo>
                <a:lnTo>
                  <a:pt x="25950" y="79940"/>
                </a:lnTo>
                <a:lnTo>
                  <a:pt x="25836" y="80597"/>
                </a:lnTo>
                <a:lnTo>
                  <a:pt x="25786" y="80938"/>
                </a:lnTo>
                <a:lnTo>
                  <a:pt x="25748" y="81266"/>
                </a:lnTo>
                <a:lnTo>
                  <a:pt x="25710" y="81607"/>
                </a:lnTo>
                <a:lnTo>
                  <a:pt x="25697" y="81936"/>
                </a:lnTo>
                <a:lnTo>
                  <a:pt x="25672" y="82277"/>
                </a:lnTo>
                <a:lnTo>
                  <a:pt x="25672" y="82618"/>
                </a:lnTo>
                <a:lnTo>
                  <a:pt x="25672" y="82959"/>
                </a:lnTo>
                <a:lnTo>
                  <a:pt x="25685" y="83300"/>
                </a:lnTo>
                <a:lnTo>
                  <a:pt x="25697" y="83641"/>
                </a:lnTo>
                <a:lnTo>
                  <a:pt x="25735" y="83995"/>
                </a:lnTo>
                <a:lnTo>
                  <a:pt x="25773" y="84336"/>
                </a:lnTo>
                <a:lnTo>
                  <a:pt x="25824" y="84690"/>
                </a:lnTo>
                <a:lnTo>
                  <a:pt x="25874" y="85031"/>
                </a:lnTo>
                <a:lnTo>
                  <a:pt x="25950" y="85384"/>
                </a:lnTo>
                <a:lnTo>
                  <a:pt x="26013" y="85675"/>
                </a:lnTo>
                <a:lnTo>
                  <a:pt x="26076" y="85940"/>
                </a:lnTo>
                <a:lnTo>
                  <a:pt x="26152" y="86168"/>
                </a:lnTo>
                <a:lnTo>
                  <a:pt x="26240" y="86370"/>
                </a:lnTo>
                <a:lnTo>
                  <a:pt x="26329" y="86534"/>
                </a:lnTo>
                <a:lnTo>
                  <a:pt x="26430" y="86685"/>
                </a:lnTo>
                <a:lnTo>
                  <a:pt x="26544" y="86799"/>
                </a:lnTo>
                <a:lnTo>
                  <a:pt x="26657" y="86888"/>
                </a:lnTo>
                <a:lnTo>
                  <a:pt x="26796" y="86951"/>
                </a:lnTo>
                <a:lnTo>
                  <a:pt x="26935" y="87001"/>
                </a:lnTo>
                <a:lnTo>
                  <a:pt x="27100" y="87014"/>
                </a:lnTo>
                <a:lnTo>
                  <a:pt x="27276" y="87001"/>
                </a:lnTo>
                <a:lnTo>
                  <a:pt x="27479" y="86976"/>
                </a:lnTo>
                <a:lnTo>
                  <a:pt x="27693" y="86913"/>
                </a:lnTo>
                <a:lnTo>
                  <a:pt x="27933" y="86837"/>
                </a:lnTo>
                <a:lnTo>
                  <a:pt x="28186" y="86749"/>
                </a:lnTo>
                <a:lnTo>
                  <a:pt x="28578" y="86584"/>
                </a:lnTo>
                <a:lnTo>
                  <a:pt x="28957" y="86408"/>
                </a:lnTo>
                <a:lnTo>
                  <a:pt x="29336" y="86231"/>
                </a:lnTo>
                <a:lnTo>
                  <a:pt x="29702" y="86041"/>
                </a:lnTo>
                <a:lnTo>
                  <a:pt x="30056" y="85839"/>
                </a:lnTo>
                <a:lnTo>
                  <a:pt x="30410" y="85637"/>
                </a:lnTo>
                <a:lnTo>
                  <a:pt x="30751" y="85422"/>
                </a:lnTo>
                <a:lnTo>
                  <a:pt x="31079" y="85195"/>
                </a:lnTo>
                <a:lnTo>
                  <a:pt x="31408" y="84967"/>
                </a:lnTo>
                <a:lnTo>
                  <a:pt x="31723" y="84740"/>
                </a:lnTo>
                <a:lnTo>
                  <a:pt x="32027" y="84487"/>
                </a:lnTo>
                <a:lnTo>
                  <a:pt x="32330" y="84235"/>
                </a:lnTo>
                <a:lnTo>
                  <a:pt x="32620" y="83969"/>
                </a:lnTo>
                <a:lnTo>
                  <a:pt x="32898" y="83704"/>
                </a:lnTo>
                <a:lnTo>
                  <a:pt x="33176" y="83426"/>
                </a:lnTo>
                <a:lnTo>
                  <a:pt x="33442" y="83148"/>
                </a:lnTo>
                <a:lnTo>
                  <a:pt x="33694" y="82858"/>
                </a:lnTo>
                <a:lnTo>
                  <a:pt x="33947" y="82555"/>
                </a:lnTo>
                <a:lnTo>
                  <a:pt x="34187" y="82251"/>
                </a:lnTo>
                <a:lnTo>
                  <a:pt x="34414" y="81936"/>
                </a:lnTo>
                <a:lnTo>
                  <a:pt x="34642" y="81620"/>
                </a:lnTo>
                <a:lnTo>
                  <a:pt x="34857" y="81291"/>
                </a:lnTo>
                <a:lnTo>
                  <a:pt x="35059" y="80963"/>
                </a:lnTo>
                <a:lnTo>
                  <a:pt x="35261" y="80609"/>
                </a:lnTo>
                <a:lnTo>
                  <a:pt x="35463" y="80268"/>
                </a:lnTo>
                <a:lnTo>
                  <a:pt x="35640" y="79914"/>
                </a:lnTo>
                <a:lnTo>
                  <a:pt x="35817" y="79548"/>
                </a:lnTo>
                <a:lnTo>
                  <a:pt x="35994" y="79182"/>
                </a:lnTo>
                <a:lnTo>
                  <a:pt x="36145" y="78803"/>
                </a:lnTo>
                <a:lnTo>
                  <a:pt x="36309" y="78424"/>
                </a:lnTo>
                <a:lnTo>
                  <a:pt x="36448" y="78032"/>
                </a:lnTo>
                <a:lnTo>
                  <a:pt x="36587" y="77641"/>
                </a:lnTo>
                <a:lnTo>
                  <a:pt x="36777" y="77059"/>
                </a:lnTo>
                <a:lnTo>
                  <a:pt x="36929" y="76491"/>
                </a:lnTo>
                <a:lnTo>
                  <a:pt x="37055" y="75923"/>
                </a:lnTo>
                <a:lnTo>
                  <a:pt x="37105" y="75632"/>
                </a:lnTo>
                <a:lnTo>
                  <a:pt x="37143" y="75354"/>
                </a:lnTo>
                <a:lnTo>
                  <a:pt x="37181" y="75076"/>
                </a:lnTo>
                <a:lnTo>
                  <a:pt x="37194" y="74798"/>
                </a:lnTo>
                <a:lnTo>
                  <a:pt x="37219" y="74520"/>
                </a:lnTo>
                <a:lnTo>
                  <a:pt x="37219" y="74242"/>
                </a:lnTo>
                <a:lnTo>
                  <a:pt x="37219" y="73964"/>
                </a:lnTo>
                <a:lnTo>
                  <a:pt x="37206" y="73687"/>
                </a:lnTo>
                <a:lnTo>
                  <a:pt x="37181" y="73421"/>
                </a:lnTo>
                <a:lnTo>
                  <a:pt x="37143" y="73143"/>
                </a:lnTo>
                <a:lnTo>
                  <a:pt x="37105" y="72878"/>
                </a:lnTo>
                <a:lnTo>
                  <a:pt x="37042" y="72613"/>
                </a:lnTo>
                <a:lnTo>
                  <a:pt x="36979" y="72347"/>
                </a:lnTo>
                <a:lnTo>
                  <a:pt x="36903" y="72082"/>
                </a:lnTo>
                <a:lnTo>
                  <a:pt x="36815" y="71817"/>
                </a:lnTo>
                <a:lnTo>
                  <a:pt x="36714" y="71564"/>
                </a:lnTo>
                <a:lnTo>
                  <a:pt x="36600" y="71312"/>
                </a:lnTo>
                <a:lnTo>
                  <a:pt x="36486" y="71046"/>
                </a:lnTo>
                <a:lnTo>
                  <a:pt x="36347" y="70794"/>
                </a:lnTo>
                <a:lnTo>
                  <a:pt x="36196" y="70554"/>
                </a:lnTo>
                <a:lnTo>
                  <a:pt x="36044" y="70301"/>
                </a:lnTo>
                <a:lnTo>
                  <a:pt x="35867" y="70048"/>
                </a:lnTo>
                <a:lnTo>
                  <a:pt x="35678" y="69808"/>
                </a:lnTo>
                <a:lnTo>
                  <a:pt x="35476" y="69568"/>
                </a:lnTo>
                <a:lnTo>
                  <a:pt x="35261" y="69328"/>
                </a:lnTo>
                <a:lnTo>
                  <a:pt x="35033" y="69101"/>
                </a:lnTo>
                <a:lnTo>
                  <a:pt x="34958" y="69000"/>
                </a:lnTo>
                <a:lnTo>
                  <a:pt x="34882" y="68886"/>
                </a:lnTo>
                <a:lnTo>
                  <a:pt x="34806" y="68760"/>
                </a:lnTo>
                <a:lnTo>
                  <a:pt x="34756" y="68621"/>
                </a:lnTo>
                <a:lnTo>
                  <a:pt x="34718" y="68482"/>
                </a:lnTo>
                <a:lnTo>
                  <a:pt x="34680" y="68343"/>
                </a:lnTo>
                <a:lnTo>
                  <a:pt x="34667" y="68204"/>
                </a:lnTo>
                <a:lnTo>
                  <a:pt x="34667" y="68078"/>
                </a:lnTo>
                <a:lnTo>
                  <a:pt x="34730" y="67054"/>
                </a:lnTo>
                <a:lnTo>
                  <a:pt x="34806" y="66006"/>
                </a:lnTo>
                <a:lnTo>
                  <a:pt x="35008" y="63732"/>
                </a:lnTo>
                <a:lnTo>
                  <a:pt x="35299" y="64402"/>
                </a:lnTo>
                <a:lnTo>
                  <a:pt x="35514" y="64869"/>
                </a:lnTo>
                <a:lnTo>
                  <a:pt x="35792" y="65437"/>
                </a:lnTo>
                <a:lnTo>
                  <a:pt x="36095" y="65993"/>
                </a:lnTo>
                <a:lnTo>
                  <a:pt x="36411" y="66536"/>
                </a:lnTo>
                <a:lnTo>
                  <a:pt x="36739" y="67054"/>
                </a:lnTo>
                <a:lnTo>
                  <a:pt x="37080" y="67572"/>
                </a:lnTo>
                <a:lnTo>
                  <a:pt x="37434" y="68078"/>
                </a:lnTo>
                <a:lnTo>
                  <a:pt x="37800" y="68570"/>
                </a:lnTo>
                <a:lnTo>
                  <a:pt x="38192" y="69050"/>
                </a:lnTo>
                <a:lnTo>
                  <a:pt x="38596" y="69518"/>
                </a:lnTo>
                <a:lnTo>
                  <a:pt x="39013" y="69973"/>
                </a:lnTo>
                <a:lnTo>
                  <a:pt x="39443" y="70402"/>
                </a:lnTo>
                <a:lnTo>
                  <a:pt x="39885" y="70832"/>
                </a:lnTo>
                <a:lnTo>
                  <a:pt x="40352" y="71248"/>
                </a:lnTo>
                <a:lnTo>
                  <a:pt x="40832" y="71653"/>
                </a:lnTo>
                <a:lnTo>
                  <a:pt x="41325" y="72032"/>
                </a:lnTo>
                <a:lnTo>
                  <a:pt x="41830" y="72411"/>
                </a:lnTo>
                <a:lnTo>
                  <a:pt x="42070" y="72575"/>
                </a:lnTo>
                <a:lnTo>
                  <a:pt x="42310" y="72726"/>
                </a:lnTo>
                <a:lnTo>
                  <a:pt x="42424" y="72790"/>
                </a:lnTo>
                <a:lnTo>
                  <a:pt x="42550" y="72840"/>
                </a:lnTo>
                <a:lnTo>
                  <a:pt x="42664" y="72878"/>
                </a:lnTo>
                <a:lnTo>
                  <a:pt x="42778" y="72891"/>
                </a:lnTo>
                <a:lnTo>
                  <a:pt x="42892" y="72891"/>
                </a:lnTo>
                <a:lnTo>
                  <a:pt x="43005" y="72865"/>
                </a:lnTo>
                <a:lnTo>
                  <a:pt x="43119" y="72815"/>
                </a:lnTo>
                <a:lnTo>
                  <a:pt x="43220" y="72739"/>
                </a:lnTo>
                <a:lnTo>
                  <a:pt x="43321" y="72638"/>
                </a:lnTo>
                <a:lnTo>
                  <a:pt x="43410" y="72499"/>
                </a:lnTo>
                <a:lnTo>
                  <a:pt x="43511" y="72310"/>
                </a:lnTo>
                <a:lnTo>
                  <a:pt x="43586" y="72095"/>
                </a:lnTo>
                <a:lnTo>
                  <a:pt x="43751" y="71539"/>
                </a:lnTo>
                <a:lnTo>
                  <a:pt x="43902" y="70971"/>
                </a:lnTo>
                <a:lnTo>
                  <a:pt x="44016" y="70377"/>
                </a:lnTo>
                <a:lnTo>
                  <a:pt x="44104" y="69770"/>
                </a:lnTo>
                <a:lnTo>
                  <a:pt x="44168" y="69164"/>
                </a:lnTo>
                <a:lnTo>
                  <a:pt x="44206" y="68545"/>
                </a:lnTo>
                <a:lnTo>
                  <a:pt x="44218" y="67913"/>
                </a:lnTo>
                <a:lnTo>
                  <a:pt x="44206" y="67282"/>
                </a:lnTo>
                <a:lnTo>
                  <a:pt x="44155" y="66650"/>
                </a:lnTo>
                <a:lnTo>
                  <a:pt x="44079" y="66019"/>
                </a:lnTo>
                <a:lnTo>
                  <a:pt x="44029" y="65703"/>
                </a:lnTo>
                <a:lnTo>
                  <a:pt x="43965" y="65400"/>
                </a:lnTo>
                <a:lnTo>
                  <a:pt x="43902" y="65084"/>
                </a:lnTo>
                <a:lnTo>
                  <a:pt x="43826" y="64781"/>
                </a:lnTo>
                <a:lnTo>
                  <a:pt x="43751" y="64465"/>
                </a:lnTo>
                <a:lnTo>
                  <a:pt x="43662" y="64162"/>
                </a:lnTo>
                <a:lnTo>
                  <a:pt x="43561" y="63858"/>
                </a:lnTo>
                <a:lnTo>
                  <a:pt x="43460" y="63568"/>
                </a:lnTo>
                <a:lnTo>
                  <a:pt x="43346" y="63265"/>
                </a:lnTo>
                <a:lnTo>
                  <a:pt x="43233" y="62974"/>
                </a:lnTo>
                <a:lnTo>
                  <a:pt x="43106" y="62684"/>
                </a:lnTo>
                <a:lnTo>
                  <a:pt x="42967" y="62406"/>
                </a:lnTo>
                <a:lnTo>
                  <a:pt x="42828" y="62115"/>
                </a:lnTo>
                <a:lnTo>
                  <a:pt x="42677" y="61850"/>
                </a:lnTo>
                <a:lnTo>
                  <a:pt x="42513" y="61572"/>
                </a:lnTo>
                <a:lnTo>
                  <a:pt x="42348" y="61307"/>
                </a:lnTo>
                <a:lnTo>
                  <a:pt x="42171" y="61054"/>
                </a:lnTo>
                <a:lnTo>
                  <a:pt x="41982" y="60801"/>
                </a:lnTo>
                <a:lnTo>
                  <a:pt x="41780" y="60549"/>
                </a:lnTo>
                <a:lnTo>
                  <a:pt x="41578" y="60309"/>
                </a:lnTo>
                <a:lnTo>
                  <a:pt x="41376" y="60081"/>
                </a:lnTo>
                <a:lnTo>
                  <a:pt x="41148" y="59854"/>
                </a:lnTo>
                <a:lnTo>
                  <a:pt x="40921" y="59626"/>
                </a:lnTo>
                <a:lnTo>
                  <a:pt x="40681" y="59412"/>
                </a:lnTo>
                <a:lnTo>
                  <a:pt x="40441" y="59210"/>
                </a:lnTo>
                <a:lnTo>
                  <a:pt x="40188" y="59020"/>
                </a:lnTo>
                <a:lnTo>
                  <a:pt x="39923" y="58831"/>
                </a:lnTo>
                <a:lnTo>
                  <a:pt x="39645" y="58654"/>
                </a:lnTo>
                <a:lnTo>
                  <a:pt x="39367" y="58489"/>
                </a:lnTo>
                <a:lnTo>
                  <a:pt x="39076" y="58325"/>
                </a:lnTo>
                <a:lnTo>
                  <a:pt x="38773" y="58174"/>
                </a:lnTo>
                <a:lnTo>
                  <a:pt x="38457" y="58035"/>
                </a:lnTo>
                <a:lnTo>
                  <a:pt x="38141" y="57908"/>
                </a:lnTo>
                <a:lnTo>
                  <a:pt x="37813" y="57782"/>
                </a:lnTo>
                <a:lnTo>
                  <a:pt x="37472" y="57681"/>
                </a:lnTo>
                <a:lnTo>
                  <a:pt x="37131" y="57580"/>
                </a:lnTo>
                <a:lnTo>
                  <a:pt x="36777" y="57492"/>
                </a:lnTo>
                <a:lnTo>
                  <a:pt x="36411" y="57416"/>
                </a:lnTo>
                <a:lnTo>
                  <a:pt x="36032" y="57353"/>
                </a:lnTo>
                <a:lnTo>
                  <a:pt x="35640" y="57302"/>
                </a:lnTo>
                <a:lnTo>
                  <a:pt x="35248" y="57277"/>
                </a:lnTo>
                <a:lnTo>
                  <a:pt x="34844" y="57251"/>
                </a:lnTo>
                <a:lnTo>
                  <a:pt x="34427" y="57239"/>
                </a:lnTo>
                <a:lnTo>
                  <a:pt x="33998" y="57239"/>
                </a:lnTo>
                <a:lnTo>
                  <a:pt x="30612" y="49280"/>
                </a:lnTo>
                <a:lnTo>
                  <a:pt x="30599" y="49280"/>
                </a:lnTo>
                <a:lnTo>
                  <a:pt x="30612" y="49268"/>
                </a:lnTo>
                <a:lnTo>
                  <a:pt x="30662" y="49268"/>
                </a:lnTo>
                <a:lnTo>
                  <a:pt x="30953" y="49470"/>
                </a:lnTo>
                <a:lnTo>
                  <a:pt x="31243" y="49685"/>
                </a:lnTo>
                <a:lnTo>
                  <a:pt x="31875" y="50127"/>
                </a:lnTo>
                <a:lnTo>
                  <a:pt x="32519" y="50556"/>
                </a:lnTo>
                <a:lnTo>
                  <a:pt x="33164" y="50973"/>
                </a:lnTo>
                <a:lnTo>
                  <a:pt x="33821" y="51365"/>
                </a:lnTo>
                <a:lnTo>
                  <a:pt x="34478" y="51731"/>
                </a:lnTo>
                <a:lnTo>
                  <a:pt x="35147" y="52072"/>
                </a:lnTo>
                <a:lnTo>
                  <a:pt x="35829" y="52388"/>
                </a:lnTo>
                <a:lnTo>
                  <a:pt x="36183" y="52540"/>
                </a:lnTo>
                <a:lnTo>
                  <a:pt x="36524" y="52678"/>
                </a:lnTo>
                <a:lnTo>
                  <a:pt x="36878" y="52817"/>
                </a:lnTo>
                <a:lnTo>
                  <a:pt x="37232" y="52944"/>
                </a:lnTo>
                <a:lnTo>
                  <a:pt x="37585" y="53057"/>
                </a:lnTo>
                <a:lnTo>
                  <a:pt x="37939" y="53171"/>
                </a:lnTo>
                <a:lnTo>
                  <a:pt x="38306" y="53272"/>
                </a:lnTo>
                <a:lnTo>
                  <a:pt x="38672" y="53361"/>
                </a:lnTo>
                <a:lnTo>
                  <a:pt x="39038" y="53449"/>
                </a:lnTo>
                <a:lnTo>
                  <a:pt x="39405" y="53525"/>
                </a:lnTo>
                <a:lnTo>
                  <a:pt x="39784" y="53601"/>
                </a:lnTo>
                <a:lnTo>
                  <a:pt x="40163" y="53651"/>
                </a:lnTo>
                <a:lnTo>
                  <a:pt x="40542" y="53702"/>
                </a:lnTo>
                <a:lnTo>
                  <a:pt x="40921" y="53740"/>
                </a:lnTo>
                <a:lnTo>
                  <a:pt x="41312" y="53765"/>
                </a:lnTo>
                <a:lnTo>
                  <a:pt x="41704" y="53790"/>
                </a:lnTo>
                <a:lnTo>
                  <a:pt x="42500" y="53790"/>
                </a:lnTo>
                <a:lnTo>
                  <a:pt x="42791" y="53778"/>
                </a:lnTo>
                <a:lnTo>
                  <a:pt x="43043" y="53752"/>
                </a:lnTo>
                <a:lnTo>
                  <a:pt x="43271" y="53727"/>
                </a:lnTo>
                <a:lnTo>
                  <a:pt x="43485" y="53676"/>
                </a:lnTo>
                <a:lnTo>
                  <a:pt x="43662" y="53613"/>
                </a:lnTo>
                <a:lnTo>
                  <a:pt x="43814" y="53537"/>
                </a:lnTo>
                <a:lnTo>
                  <a:pt x="43940" y="53449"/>
                </a:lnTo>
                <a:lnTo>
                  <a:pt x="44041" y="53335"/>
                </a:lnTo>
                <a:lnTo>
                  <a:pt x="44117" y="53209"/>
                </a:lnTo>
                <a:lnTo>
                  <a:pt x="44168" y="53057"/>
                </a:lnTo>
                <a:lnTo>
                  <a:pt x="44206" y="52893"/>
                </a:lnTo>
                <a:lnTo>
                  <a:pt x="44218" y="52716"/>
                </a:lnTo>
                <a:lnTo>
                  <a:pt x="44206" y="52502"/>
                </a:lnTo>
                <a:lnTo>
                  <a:pt x="44180" y="52274"/>
                </a:lnTo>
                <a:lnTo>
                  <a:pt x="44130" y="52022"/>
                </a:lnTo>
                <a:lnTo>
                  <a:pt x="44067" y="51744"/>
                </a:lnTo>
                <a:lnTo>
                  <a:pt x="43902" y="51150"/>
                </a:lnTo>
                <a:lnTo>
                  <a:pt x="43700" y="50569"/>
                </a:lnTo>
                <a:lnTo>
                  <a:pt x="43498" y="50000"/>
                </a:lnTo>
                <a:lnTo>
                  <a:pt x="43258" y="49432"/>
                </a:lnTo>
                <a:lnTo>
                  <a:pt x="43005" y="48889"/>
                </a:lnTo>
                <a:lnTo>
                  <a:pt x="42740" y="48358"/>
                </a:lnTo>
                <a:lnTo>
                  <a:pt x="42449" y="47840"/>
                </a:lnTo>
                <a:lnTo>
                  <a:pt x="42134" y="47335"/>
                </a:lnTo>
                <a:lnTo>
                  <a:pt x="41805" y="46830"/>
                </a:lnTo>
                <a:lnTo>
                  <a:pt x="41451" y="46350"/>
                </a:lnTo>
                <a:lnTo>
                  <a:pt x="41085" y="45882"/>
                </a:lnTo>
                <a:lnTo>
                  <a:pt x="40706" y="45415"/>
                </a:lnTo>
                <a:lnTo>
                  <a:pt x="40302" y="44973"/>
                </a:lnTo>
                <a:lnTo>
                  <a:pt x="39885" y="44530"/>
                </a:lnTo>
                <a:lnTo>
                  <a:pt x="39455" y="44114"/>
                </a:lnTo>
                <a:lnTo>
                  <a:pt x="39013" y="43697"/>
                </a:lnTo>
                <a:lnTo>
                  <a:pt x="38647" y="43381"/>
                </a:lnTo>
                <a:lnTo>
                  <a:pt x="38280" y="43078"/>
                </a:lnTo>
                <a:lnTo>
                  <a:pt x="37901" y="42787"/>
                </a:lnTo>
                <a:lnTo>
                  <a:pt x="37522" y="42497"/>
                </a:lnTo>
                <a:lnTo>
                  <a:pt x="37131" y="42231"/>
                </a:lnTo>
                <a:lnTo>
                  <a:pt x="36726" y="41979"/>
                </a:lnTo>
                <a:lnTo>
                  <a:pt x="36322" y="41739"/>
                </a:lnTo>
                <a:lnTo>
                  <a:pt x="35905" y="41524"/>
                </a:lnTo>
                <a:lnTo>
                  <a:pt x="35476" y="41322"/>
                </a:lnTo>
                <a:lnTo>
                  <a:pt x="35046" y="41132"/>
                </a:lnTo>
                <a:lnTo>
                  <a:pt x="34604" y="40968"/>
                </a:lnTo>
                <a:lnTo>
                  <a:pt x="34149" y="40829"/>
                </a:lnTo>
                <a:lnTo>
                  <a:pt x="33694" y="40703"/>
                </a:lnTo>
                <a:lnTo>
                  <a:pt x="33214" y="40602"/>
                </a:lnTo>
                <a:lnTo>
                  <a:pt x="32734" y="40526"/>
                </a:lnTo>
                <a:lnTo>
                  <a:pt x="32241" y="40463"/>
                </a:lnTo>
                <a:lnTo>
                  <a:pt x="31799" y="40437"/>
                </a:lnTo>
                <a:lnTo>
                  <a:pt x="31357" y="40437"/>
                </a:lnTo>
                <a:lnTo>
                  <a:pt x="30928" y="40463"/>
                </a:lnTo>
                <a:lnTo>
                  <a:pt x="30498" y="40513"/>
                </a:lnTo>
                <a:lnTo>
                  <a:pt x="30081" y="40576"/>
                </a:lnTo>
                <a:lnTo>
                  <a:pt x="29677" y="40665"/>
                </a:lnTo>
                <a:lnTo>
                  <a:pt x="29273" y="40779"/>
                </a:lnTo>
                <a:lnTo>
                  <a:pt x="28881" y="40917"/>
                </a:lnTo>
                <a:lnTo>
                  <a:pt x="28489" y="41082"/>
                </a:lnTo>
                <a:lnTo>
                  <a:pt x="28110" y="41259"/>
                </a:lnTo>
                <a:lnTo>
                  <a:pt x="27744" y="41473"/>
                </a:lnTo>
                <a:lnTo>
                  <a:pt x="27378" y="41701"/>
                </a:lnTo>
                <a:lnTo>
                  <a:pt x="27011" y="41953"/>
                </a:lnTo>
                <a:lnTo>
                  <a:pt x="26657" y="42231"/>
                </a:lnTo>
                <a:lnTo>
                  <a:pt x="26316" y="42522"/>
                </a:lnTo>
                <a:lnTo>
                  <a:pt x="25975" y="42850"/>
                </a:lnTo>
                <a:lnTo>
                  <a:pt x="22463" y="36862"/>
                </a:lnTo>
                <a:lnTo>
                  <a:pt x="22817" y="36812"/>
                </a:lnTo>
                <a:lnTo>
                  <a:pt x="23171" y="36749"/>
                </a:lnTo>
                <a:lnTo>
                  <a:pt x="23512" y="36673"/>
                </a:lnTo>
                <a:lnTo>
                  <a:pt x="23840" y="36597"/>
                </a:lnTo>
                <a:lnTo>
                  <a:pt x="24156" y="36509"/>
                </a:lnTo>
                <a:lnTo>
                  <a:pt x="24459" y="36408"/>
                </a:lnTo>
                <a:lnTo>
                  <a:pt x="24762" y="36307"/>
                </a:lnTo>
                <a:lnTo>
                  <a:pt x="25040" y="36193"/>
                </a:lnTo>
                <a:lnTo>
                  <a:pt x="25318" y="36079"/>
                </a:lnTo>
                <a:lnTo>
                  <a:pt x="25584" y="35940"/>
                </a:lnTo>
                <a:lnTo>
                  <a:pt x="25836" y="35801"/>
                </a:lnTo>
                <a:lnTo>
                  <a:pt x="26076" y="35650"/>
                </a:lnTo>
                <a:lnTo>
                  <a:pt x="26316" y="35498"/>
                </a:lnTo>
                <a:lnTo>
                  <a:pt x="26531" y="35334"/>
                </a:lnTo>
                <a:lnTo>
                  <a:pt x="26758" y="35144"/>
                </a:lnTo>
                <a:lnTo>
                  <a:pt x="26961" y="34968"/>
                </a:lnTo>
                <a:lnTo>
                  <a:pt x="27163" y="34765"/>
                </a:lnTo>
                <a:lnTo>
                  <a:pt x="27352" y="34551"/>
                </a:lnTo>
                <a:lnTo>
                  <a:pt x="27529" y="34336"/>
                </a:lnTo>
                <a:lnTo>
                  <a:pt x="27706" y="34096"/>
                </a:lnTo>
                <a:lnTo>
                  <a:pt x="27870" y="33856"/>
                </a:lnTo>
                <a:lnTo>
                  <a:pt x="28034" y="33603"/>
                </a:lnTo>
                <a:lnTo>
                  <a:pt x="28173" y="33338"/>
                </a:lnTo>
                <a:lnTo>
                  <a:pt x="28325" y="33060"/>
                </a:lnTo>
                <a:lnTo>
                  <a:pt x="28464" y="32769"/>
                </a:lnTo>
                <a:lnTo>
                  <a:pt x="28590" y="32466"/>
                </a:lnTo>
                <a:lnTo>
                  <a:pt x="28717" y="32150"/>
                </a:lnTo>
                <a:lnTo>
                  <a:pt x="28830" y="31822"/>
                </a:lnTo>
                <a:lnTo>
                  <a:pt x="28944" y="31481"/>
                </a:lnTo>
                <a:lnTo>
                  <a:pt x="29058" y="31115"/>
                </a:lnTo>
                <a:lnTo>
                  <a:pt x="29159" y="30748"/>
                </a:lnTo>
                <a:lnTo>
                  <a:pt x="29260" y="30369"/>
                </a:lnTo>
                <a:lnTo>
                  <a:pt x="29285" y="30192"/>
                </a:lnTo>
                <a:lnTo>
                  <a:pt x="29310" y="30003"/>
                </a:lnTo>
                <a:lnTo>
                  <a:pt x="29323" y="29813"/>
                </a:lnTo>
                <a:lnTo>
                  <a:pt x="29323" y="29611"/>
                </a:lnTo>
                <a:lnTo>
                  <a:pt x="29310" y="29434"/>
                </a:lnTo>
                <a:lnTo>
                  <a:pt x="29285" y="29270"/>
                </a:lnTo>
                <a:lnTo>
                  <a:pt x="29260" y="29207"/>
                </a:lnTo>
                <a:lnTo>
                  <a:pt x="29235" y="29144"/>
                </a:lnTo>
                <a:lnTo>
                  <a:pt x="29197" y="29106"/>
                </a:lnTo>
                <a:lnTo>
                  <a:pt x="29159" y="29081"/>
                </a:lnTo>
                <a:lnTo>
                  <a:pt x="29020" y="29005"/>
                </a:lnTo>
                <a:lnTo>
                  <a:pt x="28843" y="28967"/>
                </a:lnTo>
                <a:lnTo>
                  <a:pt x="28666" y="28929"/>
                </a:lnTo>
                <a:lnTo>
                  <a:pt x="28477" y="28929"/>
                </a:lnTo>
                <a:lnTo>
                  <a:pt x="28274" y="28942"/>
                </a:lnTo>
                <a:lnTo>
                  <a:pt x="28085" y="28967"/>
                </a:lnTo>
                <a:lnTo>
                  <a:pt x="27908" y="29018"/>
                </a:lnTo>
                <a:lnTo>
                  <a:pt x="27757" y="29081"/>
                </a:lnTo>
                <a:lnTo>
                  <a:pt x="27239" y="29346"/>
                </a:lnTo>
                <a:lnTo>
                  <a:pt x="26733" y="29637"/>
                </a:lnTo>
                <a:lnTo>
                  <a:pt x="26253" y="29940"/>
                </a:lnTo>
                <a:lnTo>
                  <a:pt x="25786" y="30268"/>
                </a:lnTo>
                <a:lnTo>
                  <a:pt x="25356" y="30622"/>
                </a:lnTo>
                <a:lnTo>
                  <a:pt x="24927" y="30988"/>
                </a:lnTo>
                <a:lnTo>
                  <a:pt x="24724" y="31178"/>
                </a:lnTo>
                <a:lnTo>
                  <a:pt x="24535" y="31367"/>
                </a:lnTo>
                <a:lnTo>
                  <a:pt x="24345" y="31569"/>
                </a:lnTo>
                <a:lnTo>
                  <a:pt x="24156" y="31784"/>
                </a:lnTo>
                <a:lnTo>
                  <a:pt x="23979" y="31999"/>
                </a:lnTo>
                <a:lnTo>
                  <a:pt x="23802" y="32214"/>
                </a:lnTo>
                <a:lnTo>
                  <a:pt x="23625" y="32441"/>
                </a:lnTo>
                <a:lnTo>
                  <a:pt x="23474" y="32681"/>
                </a:lnTo>
                <a:lnTo>
                  <a:pt x="23309" y="32921"/>
                </a:lnTo>
                <a:lnTo>
                  <a:pt x="23158" y="33161"/>
                </a:lnTo>
                <a:lnTo>
                  <a:pt x="23006" y="33414"/>
                </a:lnTo>
                <a:lnTo>
                  <a:pt x="22867" y="33666"/>
                </a:lnTo>
                <a:lnTo>
                  <a:pt x="22741" y="33932"/>
                </a:lnTo>
                <a:lnTo>
                  <a:pt x="22615" y="34210"/>
                </a:lnTo>
                <a:lnTo>
                  <a:pt x="22488" y="34487"/>
                </a:lnTo>
                <a:lnTo>
                  <a:pt x="22375" y="34778"/>
                </a:lnTo>
                <a:lnTo>
                  <a:pt x="22261" y="35069"/>
                </a:lnTo>
                <a:lnTo>
                  <a:pt x="22160" y="35372"/>
                </a:lnTo>
                <a:lnTo>
                  <a:pt x="22059" y="35675"/>
                </a:lnTo>
                <a:lnTo>
                  <a:pt x="21970" y="35991"/>
                </a:lnTo>
                <a:lnTo>
                  <a:pt x="21705" y="35435"/>
                </a:lnTo>
                <a:lnTo>
                  <a:pt x="21452" y="34879"/>
                </a:lnTo>
                <a:lnTo>
                  <a:pt x="21200" y="34323"/>
                </a:lnTo>
                <a:lnTo>
                  <a:pt x="20972" y="33767"/>
                </a:lnTo>
                <a:lnTo>
                  <a:pt x="20745" y="33199"/>
                </a:lnTo>
                <a:lnTo>
                  <a:pt x="20530" y="32643"/>
                </a:lnTo>
                <a:lnTo>
                  <a:pt x="20328" y="32087"/>
                </a:lnTo>
                <a:lnTo>
                  <a:pt x="20138" y="31531"/>
                </a:lnTo>
                <a:lnTo>
                  <a:pt x="19949" y="30976"/>
                </a:lnTo>
                <a:lnTo>
                  <a:pt x="19772" y="30407"/>
                </a:lnTo>
                <a:lnTo>
                  <a:pt x="19608" y="29851"/>
                </a:lnTo>
                <a:lnTo>
                  <a:pt x="19456" y="29295"/>
                </a:lnTo>
                <a:lnTo>
                  <a:pt x="19305" y="28740"/>
                </a:lnTo>
                <a:lnTo>
                  <a:pt x="19166" y="28171"/>
                </a:lnTo>
                <a:lnTo>
                  <a:pt x="19039" y="27615"/>
                </a:lnTo>
                <a:lnTo>
                  <a:pt x="18926" y="27060"/>
                </a:lnTo>
                <a:lnTo>
                  <a:pt x="18812" y="26491"/>
                </a:lnTo>
                <a:lnTo>
                  <a:pt x="18698" y="25935"/>
                </a:lnTo>
                <a:lnTo>
                  <a:pt x="18610" y="25379"/>
                </a:lnTo>
                <a:lnTo>
                  <a:pt x="18521" y="24811"/>
                </a:lnTo>
                <a:lnTo>
                  <a:pt x="18370" y="23687"/>
                </a:lnTo>
                <a:lnTo>
                  <a:pt x="18243" y="22575"/>
                </a:lnTo>
                <a:lnTo>
                  <a:pt x="18142" y="21451"/>
                </a:lnTo>
                <a:lnTo>
                  <a:pt x="18079" y="20326"/>
                </a:lnTo>
                <a:lnTo>
                  <a:pt x="18041" y="19202"/>
                </a:lnTo>
                <a:lnTo>
                  <a:pt x="18016" y="18078"/>
                </a:lnTo>
                <a:lnTo>
                  <a:pt x="18016" y="16941"/>
                </a:lnTo>
                <a:lnTo>
                  <a:pt x="18041" y="15816"/>
                </a:lnTo>
                <a:lnTo>
                  <a:pt x="18092" y="14692"/>
                </a:lnTo>
                <a:lnTo>
                  <a:pt x="18155" y="13568"/>
                </a:lnTo>
                <a:lnTo>
                  <a:pt x="18231" y="12431"/>
                </a:lnTo>
                <a:lnTo>
                  <a:pt x="18332" y="11307"/>
                </a:lnTo>
                <a:lnTo>
                  <a:pt x="18446" y="10182"/>
                </a:lnTo>
                <a:lnTo>
                  <a:pt x="18559" y="9045"/>
                </a:lnTo>
                <a:lnTo>
                  <a:pt x="18698" y="7921"/>
                </a:lnTo>
                <a:lnTo>
                  <a:pt x="18850" y="6784"/>
                </a:lnTo>
                <a:lnTo>
                  <a:pt x="19001" y="5660"/>
                </a:lnTo>
                <a:lnTo>
                  <a:pt x="19166" y="4523"/>
                </a:lnTo>
                <a:lnTo>
                  <a:pt x="19519" y="2262"/>
                </a:lnTo>
                <a:lnTo>
                  <a:pt x="198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0"/>
          <p:cNvSpPr/>
          <p:nvPr/>
        </p:nvSpPr>
        <p:spPr>
          <a:xfrm rot="10800000">
            <a:off x="621973" y="2837680"/>
            <a:ext cx="305406" cy="721166"/>
          </a:xfrm>
          <a:custGeom>
            <a:rect b="b" l="l" r="r" t="t"/>
            <a:pathLst>
              <a:path extrusionOk="0" h="84968" w="43397">
                <a:moveTo>
                  <a:pt x="25066" y="20718"/>
                </a:moveTo>
                <a:lnTo>
                  <a:pt x="28098" y="21842"/>
                </a:lnTo>
                <a:lnTo>
                  <a:pt x="27769" y="21893"/>
                </a:lnTo>
                <a:lnTo>
                  <a:pt x="27466" y="21918"/>
                </a:lnTo>
                <a:lnTo>
                  <a:pt x="26885" y="21918"/>
                </a:lnTo>
                <a:lnTo>
                  <a:pt x="26619" y="21893"/>
                </a:lnTo>
                <a:lnTo>
                  <a:pt x="26379" y="21868"/>
                </a:lnTo>
                <a:lnTo>
                  <a:pt x="26152" y="21817"/>
                </a:lnTo>
                <a:lnTo>
                  <a:pt x="25937" y="21754"/>
                </a:lnTo>
                <a:lnTo>
                  <a:pt x="25760" y="21666"/>
                </a:lnTo>
                <a:lnTo>
                  <a:pt x="25583" y="21577"/>
                </a:lnTo>
                <a:lnTo>
                  <a:pt x="25445" y="21476"/>
                </a:lnTo>
                <a:lnTo>
                  <a:pt x="25318" y="21350"/>
                </a:lnTo>
                <a:lnTo>
                  <a:pt x="25217" y="21211"/>
                </a:lnTo>
                <a:lnTo>
                  <a:pt x="25141" y="21059"/>
                </a:lnTo>
                <a:lnTo>
                  <a:pt x="25091" y="20895"/>
                </a:lnTo>
                <a:lnTo>
                  <a:pt x="25066" y="20718"/>
                </a:lnTo>
                <a:close/>
                <a:moveTo>
                  <a:pt x="32532" y="17421"/>
                </a:moveTo>
                <a:lnTo>
                  <a:pt x="33138" y="17434"/>
                </a:lnTo>
                <a:lnTo>
                  <a:pt x="33757" y="17472"/>
                </a:lnTo>
                <a:lnTo>
                  <a:pt x="34364" y="17522"/>
                </a:lnTo>
                <a:lnTo>
                  <a:pt x="34983" y="17611"/>
                </a:lnTo>
                <a:lnTo>
                  <a:pt x="35589" y="17724"/>
                </a:lnTo>
                <a:lnTo>
                  <a:pt x="36183" y="17876"/>
                </a:lnTo>
                <a:lnTo>
                  <a:pt x="36777" y="18040"/>
                </a:lnTo>
                <a:lnTo>
                  <a:pt x="37371" y="18242"/>
                </a:lnTo>
                <a:lnTo>
                  <a:pt x="37939" y="18457"/>
                </a:lnTo>
                <a:lnTo>
                  <a:pt x="38217" y="18583"/>
                </a:lnTo>
                <a:lnTo>
                  <a:pt x="38495" y="18710"/>
                </a:lnTo>
                <a:lnTo>
                  <a:pt x="38773" y="18849"/>
                </a:lnTo>
                <a:lnTo>
                  <a:pt x="39038" y="18987"/>
                </a:lnTo>
                <a:lnTo>
                  <a:pt x="39316" y="19139"/>
                </a:lnTo>
                <a:lnTo>
                  <a:pt x="39569" y="19291"/>
                </a:lnTo>
                <a:lnTo>
                  <a:pt x="39834" y="19455"/>
                </a:lnTo>
                <a:lnTo>
                  <a:pt x="40087" y="19632"/>
                </a:lnTo>
                <a:lnTo>
                  <a:pt x="40327" y="19809"/>
                </a:lnTo>
                <a:lnTo>
                  <a:pt x="40567" y="19998"/>
                </a:lnTo>
                <a:lnTo>
                  <a:pt x="40807" y="20188"/>
                </a:lnTo>
                <a:lnTo>
                  <a:pt x="41034" y="20377"/>
                </a:lnTo>
                <a:lnTo>
                  <a:pt x="41262" y="20592"/>
                </a:lnTo>
                <a:lnTo>
                  <a:pt x="41477" y="20794"/>
                </a:lnTo>
                <a:lnTo>
                  <a:pt x="41679" y="21021"/>
                </a:lnTo>
                <a:lnTo>
                  <a:pt x="41881" y="21249"/>
                </a:lnTo>
                <a:lnTo>
                  <a:pt x="42083" y="21476"/>
                </a:lnTo>
                <a:lnTo>
                  <a:pt x="42273" y="21716"/>
                </a:lnTo>
                <a:lnTo>
                  <a:pt x="41173" y="21880"/>
                </a:lnTo>
                <a:lnTo>
                  <a:pt x="40087" y="22007"/>
                </a:lnTo>
                <a:lnTo>
                  <a:pt x="39013" y="22108"/>
                </a:lnTo>
                <a:lnTo>
                  <a:pt x="38470" y="22146"/>
                </a:lnTo>
                <a:lnTo>
                  <a:pt x="37927" y="22184"/>
                </a:lnTo>
                <a:lnTo>
                  <a:pt x="37396" y="22209"/>
                </a:lnTo>
                <a:lnTo>
                  <a:pt x="36853" y="22221"/>
                </a:lnTo>
                <a:lnTo>
                  <a:pt x="35261" y="22221"/>
                </a:lnTo>
                <a:lnTo>
                  <a:pt x="34718" y="22196"/>
                </a:lnTo>
                <a:lnTo>
                  <a:pt x="34187" y="22171"/>
                </a:lnTo>
                <a:lnTo>
                  <a:pt x="33656" y="22133"/>
                </a:lnTo>
                <a:lnTo>
                  <a:pt x="33126" y="22082"/>
                </a:lnTo>
                <a:lnTo>
                  <a:pt x="32608" y="22032"/>
                </a:lnTo>
                <a:lnTo>
                  <a:pt x="32077" y="21969"/>
                </a:lnTo>
                <a:lnTo>
                  <a:pt x="31547" y="21893"/>
                </a:lnTo>
                <a:lnTo>
                  <a:pt x="31029" y="21805"/>
                </a:lnTo>
                <a:lnTo>
                  <a:pt x="30498" y="21704"/>
                </a:lnTo>
                <a:lnTo>
                  <a:pt x="29980" y="21602"/>
                </a:lnTo>
                <a:lnTo>
                  <a:pt x="29449" y="21489"/>
                </a:lnTo>
                <a:lnTo>
                  <a:pt x="28931" y="21362"/>
                </a:lnTo>
                <a:lnTo>
                  <a:pt x="28401" y="21223"/>
                </a:lnTo>
                <a:lnTo>
                  <a:pt x="27883" y="21072"/>
                </a:lnTo>
                <a:lnTo>
                  <a:pt x="27365" y="20908"/>
                </a:lnTo>
                <a:lnTo>
                  <a:pt x="26847" y="20731"/>
                </a:lnTo>
                <a:lnTo>
                  <a:pt x="26329" y="20554"/>
                </a:lnTo>
                <a:lnTo>
                  <a:pt x="25811" y="20352"/>
                </a:lnTo>
                <a:lnTo>
                  <a:pt x="25293" y="20150"/>
                </a:lnTo>
                <a:lnTo>
                  <a:pt x="25482" y="19960"/>
                </a:lnTo>
                <a:lnTo>
                  <a:pt x="25672" y="19783"/>
                </a:lnTo>
                <a:lnTo>
                  <a:pt x="25874" y="19606"/>
                </a:lnTo>
                <a:lnTo>
                  <a:pt x="26076" y="19442"/>
                </a:lnTo>
                <a:lnTo>
                  <a:pt x="26291" y="19278"/>
                </a:lnTo>
                <a:lnTo>
                  <a:pt x="26506" y="19126"/>
                </a:lnTo>
                <a:lnTo>
                  <a:pt x="26733" y="18975"/>
                </a:lnTo>
                <a:lnTo>
                  <a:pt x="26973" y="18836"/>
                </a:lnTo>
                <a:lnTo>
                  <a:pt x="27213" y="18710"/>
                </a:lnTo>
                <a:lnTo>
                  <a:pt x="27453" y="18583"/>
                </a:lnTo>
                <a:lnTo>
                  <a:pt x="27706" y="18457"/>
                </a:lnTo>
                <a:lnTo>
                  <a:pt x="27959" y="18343"/>
                </a:lnTo>
                <a:lnTo>
                  <a:pt x="28224" y="18242"/>
                </a:lnTo>
                <a:lnTo>
                  <a:pt x="28477" y="18141"/>
                </a:lnTo>
                <a:lnTo>
                  <a:pt x="28755" y="18040"/>
                </a:lnTo>
                <a:lnTo>
                  <a:pt x="29020" y="17952"/>
                </a:lnTo>
                <a:lnTo>
                  <a:pt x="29576" y="17800"/>
                </a:lnTo>
                <a:lnTo>
                  <a:pt x="30157" y="17674"/>
                </a:lnTo>
                <a:lnTo>
                  <a:pt x="30738" y="17573"/>
                </a:lnTo>
                <a:lnTo>
                  <a:pt x="31332" y="17497"/>
                </a:lnTo>
                <a:lnTo>
                  <a:pt x="31926" y="17446"/>
                </a:lnTo>
                <a:lnTo>
                  <a:pt x="32532" y="17421"/>
                </a:lnTo>
                <a:close/>
                <a:moveTo>
                  <a:pt x="22109" y="20276"/>
                </a:moveTo>
                <a:lnTo>
                  <a:pt x="22754" y="20301"/>
                </a:lnTo>
                <a:lnTo>
                  <a:pt x="23410" y="20352"/>
                </a:lnTo>
                <a:lnTo>
                  <a:pt x="24067" y="20415"/>
                </a:lnTo>
                <a:lnTo>
                  <a:pt x="23613" y="20895"/>
                </a:lnTo>
                <a:lnTo>
                  <a:pt x="23145" y="21362"/>
                </a:lnTo>
                <a:lnTo>
                  <a:pt x="22665" y="21805"/>
                </a:lnTo>
                <a:lnTo>
                  <a:pt x="22185" y="22221"/>
                </a:lnTo>
                <a:lnTo>
                  <a:pt x="21705" y="22626"/>
                </a:lnTo>
                <a:lnTo>
                  <a:pt x="21200" y="23017"/>
                </a:lnTo>
                <a:lnTo>
                  <a:pt x="20707" y="23371"/>
                </a:lnTo>
                <a:lnTo>
                  <a:pt x="20189" y="23725"/>
                </a:lnTo>
                <a:lnTo>
                  <a:pt x="19671" y="24053"/>
                </a:lnTo>
                <a:lnTo>
                  <a:pt x="19153" y="24356"/>
                </a:lnTo>
                <a:lnTo>
                  <a:pt x="18622" y="24647"/>
                </a:lnTo>
                <a:lnTo>
                  <a:pt x="18092" y="24912"/>
                </a:lnTo>
                <a:lnTo>
                  <a:pt x="17548" y="25165"/>
                </a:lnTo>
                <a:lnTo>
                  <a:pt x="16993" y="25405"/>
                </a:lnTo>
                <a:lnTo>
                  <a:pt x="16437" y="25620"/>
                </a:lnTo>
                <a:lnTo>
                  <a:pt x="15881" y="25822"/>
                </a:lnTo>
                <a:lnTo>
                  <a:pt x="15312" y="25999"/>
                </a:lnTo>
                <a:lnTo>
                  <a:pt x="14731" y="26163"/>
                </a:lnTo>
                <a:lnTo>
                  <a:pt x="14150" y="26314"/>
                </a:lnTo>
                <a:lnTo>
                  <a:pt x="13569" y="26441"/>
                </a:lnTo>
                <a:lnTo>
                  <a:pt x="12975" y="26554"/>
                </a:lnTo>
                <a:lnTo>
                  <a:pt x="12369" y="26656"/>
                </a:lnTo>
                <a:lnTo>
                  <a:pt x="11762" y="26744"/>
                </a:lnTo>
                <a:lnTo>
                  <a:pt x="11156" y="26807"/>
                </a:lnTo>
                <a:lnTo>
                  <a:pt x="10537" y="26858"/>
                </a:lnTo>
                <a:lnTo>
                  <a:pt x="9918" y="26896"/>
                </a:lnTo>
                <a:lnTo>
                  <a:pt x="9286" y="26908"/>
                </a:lnTo>
                <a:lnTo>
                  <a:pt x="8654" y="26921"/>
                </a:lnTo>
                <a:lnTo>
                  <a:pt x="8023" y="26908"/>
                </a:lnTo>
                <a:lnTo>
                  <a:pt x="7378" y="26883"/>
                </a:lnTo>
                <a:lnTo>
                  <a:pt x="6734" y="26845"/>
                </a:lnTo>
                <a:lnTo>
                  <a:pt x="6077" y="26782"/>
                </a:lnTo>
                <a:lnTo>
                  <a:pt x="6557" y="26390"/>
                </a:lnTo>
                <a:lnTo>
                  <a:pt x="7050" y="25999"/>
                </a:lnTo>
                <a:lnTo>
                  <a:pt x="7555" y="25620"/>
                </a:lnTo>
                <a:lnTo>
                  <a:pt x="8048" y="25253"/>
                </a:lnTo>
                <a:lnTo>
                  <a:pt x="8553" y="24887"/>
                </a:lnTo>
                <a:lnTo>
                  <a:pt x="9059" y="24533"/>
                </a:lnTo>
                <a:lnTo>
                  <a:pt x="9577" y="24205"/>
                </a:lnTo>
                <a:lnTo>
                  <a:pt x="10082" y="23864"/>
                </a:lnTo>
                <a:lnTo>
                  <a:pt x="10600" y="23548"/>
                </a:lnTo>
                <a:lnTo>
                  <a:pt x="11131" y="23245"/>
                </a:lnTo>
                <a:lnTo>
                  <a:pt x="11649" y="22954"/>
                </a:lnTo>
                <a:lnTo>
                  <a:pt x="12192" y="22676"/>
                </a:lnTo>
                <a:lnTo>
                  <a:pt x="12722" y="22411"/>
                </a:lnTo>
                <a:lnTo>
                  <a:pt x="13266" y="22158"/>
                </a:lnTo>
                <a:lnTo>
                  <a:pt x="13809" y="21918"/>
                </a:lnTo>
                <a:lnTo>
                  <a:pt x="14365" y="21691"/>
                </a:lnTo>
                <a:lnTo>
                  <a:pt x="14921" y="21476"/>
                </a:lnTo>
                <a:lnTo>
                  <a:pt x="15489" y="21287"/>
                </a:lnTo>
                <a:lnTo>
                  <a:pt x="16058" y="21110"/>
                </a:lnTo>
                <a:lnTo>
                  <a:pt x="16639" y="20946"/>
                </a:lnTo>
                <a:lnTo>
                  <a:pt x="17220" y="20794"/>
                </a:lnTo>
                <a:lnTo>
                  <a:pt x="17801" y="20668"/>
                </a:lnTo>
                <a:lnTo>
                  <a:pt x="18395" y="20554"/>
                </a:lnTo>
                <a:lnTo>
                  <a:pt x="19001" y="20466"/>
                </a:lnTo>
                <a:lnTo>
                  <a:pt x="19608" y="20390"/>
                </a:lnTo>
                <a:lnTo>
                  <a:pt x="20227" y="20327"/>
                </a:lnTo>
                <a:lnTo>
                  <a:pt x="20846" y="20289"/>
                </a:lnTo>
                <a:lnTo>
                  <a:pt x="21478" y="20276"/>
                </a:lnTo>
                <a:close/>
                <a:moveTo>
                  <a:pt x="25533" y="22424"/>
                </a:moveTo>
                <a:lnTo>
                  <a:pt x="26051" y="22449"/>
                </a:lnTo>
                <a:lnTo>
                  <a:pt x="26569" y="22487"/>
                </a:lnTo>
                <a:lnTo>
                  <a:pt x="27087" y="22537"/>
                </a:lnTo>
                <a:lnTo>
                  <a:pt x="27605" y="22626"/>
                </a:lnTo>
                <a:lnTo>
                  <a:pt x="28123" y="22727"/>
                </a:lnTo>
                <a:lnTo>
                  <a:pt x="28641" y="22866"/>
                </a:lnTo>
                <a:lnTo>
                  <a:pt x="29159" y="23005"/>
                </a:lnTo>
                <a:lnTo>
                  <a:pt x="29664" y="23182"/>
                </a:lnTo>
                <a:lnTo>
                  <a:pt x="30169" y="23371"/>
                </a:lnTo>
                <a:lnTo>
                  <a:pt x="30675" y="23586"/>
                </a:lnTo>
                <a:lnTo>
                  <a:pt x="31168" y="23813"/>
                </a:lnTo>
                <a:lnTo>
                  <a:pt x="31660" y="24053"/>
                </a:lnTo>
                <a:lnTo>
                  <a:pt x="32140" y="24318"/>
                </a:lnTo>
                <a:lnTo>
                  <a:pt x="32620" y="24609"/>
                </a:lnTo>
                <a:lnTo>
                  <a:pt x="33075" y="24912"/>
                </a:lnTo>
                <a:lnTo>
                  <a:pt x="33543" y="25228"/>
                </a:lnTo>
                <a:lnTo>
                  <a:pt x="33985" y="25569"/>
                </a:lnTo>
                <a:lnTo>
                  <a:pt x="34427" y="25923"/>
                </a:lnTo>
                <a:lnTo>
                  <a:pt x="34857" y="26289"/>
                </a:lnTo>
                <a:lnTo>
                  <a:pt x="35273" y="26668"/>
                </a:lnTo>
                <a:lnTo>
                  <a:pt x="35678" y="27060"/>
                </a:lnTo>
                <a:lnTo>
                  <a:pt x="36069" y="27477"/>
                </a:lnTo>
                <a:lnTo>
                  <a:pt x="36436" y="27894"/>
                </a:lnTo>
                <a:lnTo>
                  <a:pt x="36802" y="28336"/>
                </a:lnTo>
                <a:lnTo>
                  <a:pt x="37143" y="28778"/>
                </a:lnTo>
                <a:lnTo>
                  <a:pt x="37484" y="29245"/>
                </a:lnTo>
                <a:lnTo>
                  <a:pt x="37788" y="29713"/>
                </a:lnTo>
                <a:lnTo>
                  <a:pt x="38091" y="30193"/>
                </a:lnTo>
                <a:lnTo>
                  <a:pt x="38369" y="30685"/>
                </a:lnTo>
                <a:lnTo>
                  <a:pt x="38634" y="31191"/>
                </a:lnTo>
                <a:lnTo>
                  <a:pt x="38874" y="31709"/>
                </a:lnTo>
                <a:lnTo>
                  <a:pt x="38571" y="31658"/>
                </a:lnTo>
                <a:lnTo>
                  <a:pt x="38255" y="31582"/>
                </a:lnTo>
                <a:lnTo>
                  <a:pt x="37901" y="31481"/>
                </a:lnTo>
                <a:lnTo>
                  <a:pt x="37522" y="31367"/>
                </a:lnTo>
                <a:lnTo>
                  <a:pt x="37131" y="31229"/>
                </a:lnTo>
                <a:lnTo>
                  <a:pt x="36701" y="31064"/>
                </a:lnTo>
                <a:lnTo>
                  <a:pt x="36259" y="30875"/>
                </a:lnTo>
                <a:lnTo>
                  <a:pt x="35804" y="30673"/>
                </a:lnTo>
                <a:lnTo>
                  <a:pt x="35324" y="30458"/>
                </a:lnTo>
                <a:lnTo>
                  <a:pt x="34831" y="30218"/>
                </a:lnTo>
                <a:lnTo>
                  <a:pt x="34339" y="29965"/>
                </a:lnTo>
                <a:lnTo>
                  <a:pt x="33821" y="29700"/>
                </a:lnTo>
                <a:lnTo>
                  <a:pt x="33303" y="29409"/>
                </a:lnTo>
                <a:lnTo>
                  <a:pt x="32785" y="29119"/>
                </a:lnTo>
                <a:lnTo>
                  <a:pt x="32254" y="28803"/>
                </a:lnTo>
                <a:lnTo>
                  <a:pt x="31736" y="28475"/>
                </a:lnTo>
                <a:lnTo>
                  <a:pt x="31205" y="28146"/>
                </a:lnTo>
                <a:lnTo>
                  <a:pt x="30687" y="27805"/>
                </a:lnTo>
                <a:lnTo>
                  <a:pt x="30182" y="27451"/>
                </a:lnTo>
                <a:lnTo>
                  <a:pt x="29677" y="27085"/>
                </a:lnTo>
                <a:lnTo>
                  <a:pt x="29171" y="26719"/>
                </a:lnTo>
                <a:lnTo>
                  <a:pt x="28691" y="26352"/>
                </a:lnTo>
                <a:lnTo>
                  <a:pt x="28224" y="25961"/>
                </a:lnTo>
                <a:lnTo>
                  <a:pt x="27769" y="25582"/>
                </a:lnTo>
                <a:lnTo>
                  <a:pt x="27340" y="25190"/>
                </a:lnTo>
                <a:lnTo>
                  <a:pt x="26935" y="24799"/>
                </a:lnTo>
                <a:lnTo>
                  <a:pt x="26544" y="24407"/>
                </a:lnTo>
                <a:lnTo>
                  <a:pt x="26177" y="24015"/>
                </a:lnTo>
                <a:lnTo>
                  <a:pt x="25836" y="23611"/>
                </a:lnTo>
                <a:lnTo>
                  <a:pt x="25533" y="23219"/>
                </a:lnTo>
                <a:lnTo>
                  <a:pt x="25255" y="22828"/>
                </a:lnTo>
                <a:lnTo>
                  <a:pt x="25015" y="22436"/>
                </a:lnTo>
                <a:lnTo>
                  <a:pt x="25533" y="22424"/>
                </a:lnTo>
                <a:close/>
                <a:moveTo>
                  <a:pt x="19444" y="29991"/>
                </a:moveTo>
                <a:lnTo>
                  <a:pt x="20025" y="30003"/>
                </a:lnTo>
                <a:lnTo>
                  <a:pt x="20568" y="30028"/>
                </a:lnTo>
                <a:lnTo>
                  <a:pt x="21086" y="30079"/>
                </a:lnTo>
                <a:lnTo>
                  <a:pt x="21566" y="30155"/>
                </a:lnTo>
                <a:lnTo>
                  <a:pt x="21996" y="30243"/>
                </a:lnTo>
                <a:lnTo>
                  <a:pt x="22198" y="30294"/>
                </a:lnTo>
                <a:lnTo>
                  <a:pt x="22400" y="30357"/>
                </a:lnTo>
                <a:lnTo>
                  <a:pt x="21718" y="30837"/>
                </a:lnTo>
                <a:lnTo>
                  <a:pt x="21035" y="31292"/>
                </a:lnTo>
                <a:lnTo>
                  <a:pt x="20353" y="31721"/>
                </a:lnTo>
                <a:lnTo>
                  <a:pt x="19658" y="32125"/>
                </a:lnTo>
                <a:lnTo>
                  <a:pt x="18963" y="32517"/>
                </a:lnTo>
                <a:lnTo>
                  <a:pt x="18269" y="32883"/>
                </a:lnTo>
                <a:lnTo>
                  <a:pt x="17574" y="33224"/>
                </a:lnTo>
                <a:lnTo>
                  <a:pt x="16879" y="33540"/>
                </a:lnTo>
                <a:lnTo>
                  <a:pt x="16171" y="33843"/>
                </a:lnTo>
                <a:lnTo>
                  <a:pt x="15477" y="34121"/>
                </a:lnTo>
                <a:lnTo>
                  <a:pt x="14782" y="34374"/>
                </a:lnTo>
                <a:lnTo>
                  <a:pt x="14100" y="34601"/>
                </a:lnTo>
                <a:lnTo>
                  <a:pt x="13405" y="34816"/>
                </a:lnTo>
                <a:lnTo>
                  <a:pt x="12722" y="35006"/>
                </a:lnTo>
                <a:lnTo>
                  <a:pt x="12053" y="35170"/>
                </a:lnTo>
                <a:lnTo>
                  <a:pt x="11383" y="35321"/>
                </a:lnTo>
                <a:lnTo>
                  <a:pt x="10714" y="35435"/>
                </a:lnTo>
                <a:lnTo>
                  <a:pt x="10057" y="35536"/>
                </a:lnTo>
                <a:lnTo>
                  <a:pt x="9412" y="35625"/>
                </a:lnTo>
                <a:lnTo>
                  <a:pt x="8768" y="35675"/>
                </a:lnTo>
                <a:lnTo>
                  <a:pt x="8149" y="35726"/>
                </a:lnTo>
                <a:lnTo>
                  <a:pt x="7530" y="35738"/>
                </a:lnTo>
                <a:lnTo>
                  <a:pt x="6924" y="35738"/>
                </a:lnTo>
                <a:lnTo>
                  <a:pt x="6330" y="35713"/>
                </a:lnTo>
                <a:lnTo>
                  <a:pt x="5761" y="35663"/>
                </a:lnTo>
                <a:lnTo>
                  <a:pt x="5193" y="35599"/>
                </a:lnTo>
                <a:lnTo>
                  <a:pt x="4650" y="35511"/>
                </a:lnTo>
                <a:lnTo>
                  <a:pt x="4119" y="35397"/>
                </a:lnTo>
                <a:lnTo>
                  <a:pt x="3601" y="35271"/>
                </a:lnTo>
                <a:lnTo>
                  <a:pt x="3108" y="35119"/>
                </a:lnTo>
                <a:lnTo>
                  <a:pt x="2628" y="34943"/>
                </a:lnTo>
                <a:lnTo>
                  <a:pt x="2161" y="34753"/>
                </a:lnTo>
                <a:lnTo>
                  <a:pt x="2616" y="34437"/>
                </a:lnTo>
                <a:lnTo>
                  <a:pt x="3096" y="34134"/>
                </a:lnTo>
                <a:lnTo>
                  <a:pt x="3614" y="33831"/>
                </a:lnTo>
                <a:lnTo>
                  <a:pt x="4169" y="33540"/>
                </a:lnTo>
                <a:lnTo>
                  <a:pt x="4751" y="33262"/>
                </a:lnTo>
                <a:lnTo>
                  <a:pt x="5370" y="32984"/>
                </a:lnTo>
                <a:lnTo>
                  <a:pt x="6014" y="32719"/>
                </a:lnTo>
                <a:lnTo>
                  <a:pt x="6671" y="32454"/>
                </a:lnTo>
                <a:lnTo>
                  <a:pt x="7366" y="32214"/>
                </a:lnTo>
                <a:lnTo>
                  <a:pt x="8061" y="31974"/>
                </a:lnTo>
                <a:lnTo>
                  <a:pt x="8781" y="31746"/>
                </a:lnTo>
                <a:lnTo>
                  <a:pt x="9514" y="31532"/>
                </a:lnTo>
                <a:lnTo>
                  <a:pt x="10246" y="31330"/>
                </a:lnTo>
                <a:lnTo>
                  <a:pt x="10992" y="31140"/>
                </a:lnTo>
                <a:lnTo>
                  <a:pt x="11737" y="30963"/>
                </a:lnTo>
                <a:lnTo>
                  <a:pt x="12495" y="30799"/>
                </a:lnTo>
                <a:lnTo>
                  <a:pt x="13240" y="30647"/>
                </a:lnTo>
                <a:lnTo>
                  <a:pt x="13986" y="30508"/>
                </a:lnTo>
                <a:lnTo>
                  <a:pt x="14719" y="30382"/>
                </a:lnTo>
                <a:lnTo>
                  <a:pt x="15439" y="30281"/>
                </a:lnTo>
                <a:lnTo>
                  <a:pt x="16159" y="30193"/>
                </a:lnTo>
                <a:lnTo>
                  <a:pt x="16854" y="30117"/>
                </a:lnTo>
                <a:lnTo>
                  <a:pt x="17536" y="30054"/>
                </a:lnTo>
                <a:lnTo>
                  <a:pt x="18193" y="30016"/>
                </a:lnTo>
                <a:lnTo>
                  <a:pt x="18837" y="29991"/>
                </a:lnTo>
                <a:close/>
                <a:moveTo>
                  <a:pt x="26885" y="32833"/>
                </a:moveTo>
                <a:lnTo>
                  <a:pt x="27213" y="32845"/>
                </a:lnTo>
                <a:lnTo>
                  <a:pt x="27529" y="32858"/>
                </a:lnTo>
                <a:lnTo>
                  <a:pt x="27858" y="32883"/>
                </a:lnTo>
                <a:lnTo>
                  <a:pt x="28173" y="32921"/>
                </a:lnTo>
                <a:lnTo>
                  <a:pt x="28502" y="32972"/>
                </a:lnTo>
                <a:lnTo>
                  <a:pt x="28843" y="33022"/>
                </a:lnTo>
                <a:lnTo>
                  <a:pt x="29171" y="33086"/>
                </a:lnTo>
                <a:lnTo>
                  <a:pt x="29513" y="33161"/>
                </a:lnTo>
                <a:lnTo>
                  <a:pt x="30182" y="33326"/>
                </a:lnTo>
                <a:lnTo>
                  <a:pt x="30864" y="33515"/>
                </a:lnTo>
                <a:lnTo>
                  <a:pt x="31547" y="33742"/>
                </a:lnTo>
                <a:lnTo>
                  <a:pt x="32216" y="34008"/>
                </a:lnTo>
                <a:lnTo>
                  <a:pt x="32898" y="34286"/>
                </a:lnTo>
                <a:lnTo>
                  <a:pt x="33568" y="34601"/>
                </a:lnTo>
                <a:lnTo>
                  <a:pt x="34238" y="34930"/>
                </a:lnTo>
                <a:lnTo>
                  <a:pt x="34894" y="35284"/>
                </a:lnTo>
                <a:lnTo>
                  <a:pt x="35539" y="35663"/>
                </a:lnTo>
                <a:lnTo>
                  <a:pt x="36170" y="36067"/>
                </a:lnTo>
                <a:lnTo>
                  <a:pt x="36790" y="36484"/>
                </a:lnTo>
                <a:lnTo>
                  <a:pt x="37383" y="36913"/>
                </a:lnTo>
                <a:lnTo>
                  <a:pt x="37964" y="37368"/>
                </a:lnTo>
                <a:lnTo>
                  <a:pt x="38520" y="37823"/>
                </a:lnTo>
                <a:lnTo>
                  <a:pt x="39064" y="38303"/>
                </a:lnTo>
                <a:lnTo>
                  <a:pt x="39569" y="38795"/>
                </a:lnTo>
                <a:lnTo>
                  <a:pt x="40049" y="39301"/>
                </a:lnTo>
                <a:lnTo>
                  <a:pt x="40491" y="39806"/>
                </a:lnTo>
                <a:lnTo>
                  <a:pt x="40706" y="40071"/>
                </a:lnTo>
                <a:lnTo>
                  <a:pt x="40908" y="40324"/>
                </a:lnTo>
                <a:lnTo>
                  <a:pt x="41110" y="40589"/>
                </a:lnTo>
                <a:lnTo>
                  <a:pt x="41300" y="40855"/>
                </a:lnTo>
                <a:lnTo>
                  <a:pt x="41477" y="41120"/>
                </a:lnTo>
                <a:lnTo>
                  <a:pt x="41641" y="41385"/>
                </a:lnTo>
                <a:lnTo>
                  <a:pt x="41805" y="41650"/>
                </a:lnTo>
                <a:lnTo>
                  <a:pt x="41944" y="41916"/>
                </a:lnTo>
                <a:lnTo>
                  <a:pt x="41312" y="41764"/>
                </a:lnTo>
                <a:lnTo>
                  <a:pt x="40693" y="41600"/>
                </a:lnTo>
                <a:lnTo>
                  <a:pt x="40062" y="41423"/>
                </a:lnTo>
                <a:lnTo>
                  <a:pt x="39443" y="41246"/>
                </a:lnTo>
                <a:lnTo>
                  <a:pt x="38836" y="41057"/>
                </a:lnTo>
                <a:lnTo>
                  <a:pt x="38230" y="40855"/>
                </a:lnTo>
                <a:lnTo>
                  <a:pt x="37623" y="40652"/>
                </a:lnTo>
                <a:lnTo>
                  <a:pt x="37017" y="40438"/>
                </a:lnTo>
                <a:lnTo>
                  <a:pt x="36423" y="40223"/>
                </a:lnTo>
                <a:lnTo>
                  <a:pt x="35829" y="39996"/>
                </a:lnTo>
                <a:lnTo>
                  <a:pt x="35236" y="39768"/>
                </a:lnTo>
                <a:lnTo>
                  <a:pt x="34654" y="39516"/>
                </a:lnTo>
                <a:lnTo>
                  <a:pt x="33492" y="39023"/>
                </a:lnTo>
                <a:lnTo>
                  <a:pt x="32342" y="38492"/>
                </a:lnTo>
                <a:lnTo>
                  <a:pt x="31193" y="37936"/>
                </a:lnTo>
                <a:lnTo>
                  <a:pt x="30068" y="37368"/>
                </a:lnTo>
                <a:lnTo>
                  <a:pt x="28944" y="36762"/>
                </a:lnTo>
                <a:lnTo>
                  <a:pt x="27832" y="36155"/>
                </a:lnTo>
                <a:lnTo>
                  <a:pt x="26733" y="35511"/>
                </a:lnTo>
                <a:lnTo>
                  <a:pt x="25621" y="34867"/>
                </a:lnTo>
                <a:lnTo>
                  <a:pt x="24535" y="34197"/>
                </a:lnTo>
                <a:lnTo>
                  <a:pt x="23448" y="33528"/>
                </a:lnTo>
                <a:lnTo>
                  <a:pt x="23701" y="33401"/>
                </a:lnTo>
                <a:lnTo>
                  <a:pt x="23966" y="33300"/>
                </a:lnTo>
                <a:lnTo>
                  <a:pt x="24232" y="33199"/>
                </a:lnTo>
                <a:lnTo>
                  <a:pt x="24510" y="33123"/>
                </a:lnTo>
                <a:lnTo>
                  <a:pt x="24788" y="33048"/>
                </a:lnTo>
                <a:lnTo>
                  <a:pt x="25078" y="32984"/>
                </a:lnTo>
                <a:lnTo>
                  <a:pt x="25369" y="32934"/>
                </a:lnTo>
                <a:lnTo>
                  <a:pt x="25659" y="32896"/>
                </a:lnTo>
                <a:lnTo>
                  <a:pt x="25962" y="32871"/>
                </a:lnTo>
                <a:lnTo>
                  <a:pt x="26266" y="32845"/>
                </a:lnTo>
                <a:lnTo>
                  <a:pt x="26582" y="32833"/>
                </a:lnTo>
                <a:close/>
                <a:moveTo>
                  <a:pt x="19216" y="38593"/>
                </a:moveTo>
                <a:lnTo>
                  <a:pt x="19772" y="38619"/>
                </a:lnTo>
                <a:lnTo>
                  <a:pt x="20341" y="38644"/>
                </a:lnTo>
                <a:lnTo>
                  <a:pt x="20025" y="38934"/>
                </a:lnTo>
                <a:lnTo>
                  <a:pt x="19684" y="39225"/>
                </a:lnTo>
                <a:lnTo>
                  <a:pt x="19317" y="39516"/>
                </a:lnTo>
                <a:lnTo>
                  <a:pt x="18913" y="39793"/>
                </a:lnTo>
                <a:lnTo>
                  <a:pt x="18496" y="40071"/>
                </a:lnTo>
                <a:lnTo>
                  <a:pt x="18066" y="40337"/>
                </a:lnTo>
                <a:lnTo>
                  <a:pt x="17599" y="40602"/>
                </a:lnTo>
                <a:lnTo>
                  <a:pt x="17132" y="40855"/>
                </a:lnTo>
                <a:lnTo>
                  <a:pt x="16626" y="41095"/>
                </a:lnTo>
                <a:lnTo>
                  <a:pt x="16121" y="41335"/>
                </a:lnTo>
                <a:lnTo>
                  <a:pt x="15590" y="41562"/>
                </a:lnTo>
                <a:lnTo>
                  <a:pt x="15060" y="41777"/>
                </a:lnTo>
                <a:lnTo>
                  <a:pt x="14504" y="41979"/>
                </a:lnTo>
                <a:lnTo>
                  <a:pt x="13948" y="42168"/>
                </a:lnTo>
                <a:lnTo>
                  <a:pt x="13379" y="42345"/>
                </a:lnTo>
                <a:lnTo>
                  <a:pt x="12811" y="42509"/>
                </a:lnTo>
                <a:lnTo>
                  <a:pt x="12230" y="42648"/>
                </a:lnTo>
                <a:lnTo>
                  <a:pt x="11649" y="42787"/>
                </a:lnTo>
                <a:lnTo>
                  <a:pt x="11067" y="42901"/>
                </a:lnTo>
                <a:lnTo>
                  <a:pt x="10474" y="43002"/>
                </a:lnTo>
                <a:lnTo>
                  <a:pt x="9893" y="43091"/>
                </a:lnTo>
                <a:lnTo>
                  <a:pt x="9311" y="43154"/>
                </a:lnTo>
                <a:lnTo>
                  <a:pt x="8743" y="43192"/>
                </a:lnTo>
                <a:lnTo>
                  <a:pt x="8162" y="43217"/>
                </a:lnTo>
                <a:lnTo>
                  <a:pt x="7606" y="43230"/>
                </a:lnTo>
                <a:lnTo>
                  <a:pt x="7050" y="43217"/>
                </a:lnTo>
                <a:lnTo>
                  <a:pt x="6494" y="43179"/>
                </a:lnTo>
                <a:lnTo>
                  <a:pt x="5963" y="43116"/>
                </a:lnTo>
                <a:lnTo>
                  <a:pt x="5445" y="43040"/>
                </a:lnTo>
                <a:lnTo>
                  <a:pt x="4940" y="42926"/>
                </a:lnTo>
                <a:lnTo>
                  <a:pt x="4447" y="42800"/>
                </a:lnTo>
                <a:lnTo>
                  <a:pt x="3980" y="42648"/>
                </a:lnTo>
                <a:lnTo>
                  <a:pt x="4447" y="42383"/>
                </a:lnTo>
                <a:lnTo>
                  <a:pt x="4927" y="42130"/>
                </a:lnTo>
                <a:lnTo>
                  <a:pt x="5395" y="41878"/>
                </a:lnTo>
                <a:lnTo>
                  <a:pt x="5875" y="41638"/>
                </a:lnTo>
                <a:lnTo>
                  <a:pt x="6355" y="41410"/>
                </a:lnTo>
                <a:lnTo>
                  <a:pt x="6835" y="41183"/>
                </a:lnTo>
                <a:lnTo>
                  <a:pt x="7328" y="40968"/>
                </a:lnTo>
                <a:lnTo>
                  <a:pt x="7808" y="40766"/>
                </a:lnTo>
                <a:lnTo>
                  <a:pt x="8301" y="40564"/>
                </a:lnTo>
                <a:lnTo>
                  <a:pt x="8793" y="40375"/>
                </a:lnTo>
                <a:lnTo>
                  <a:pt x="9286" y="40198"/>
                </a:lnTo>
                <a:lnTo>
                  <a:pt x="9779" y="40033"/>
                </a:lnTo>
                <a:lnTo>
                  <a:pt x="10284" y="39869"/>
                </a:lnTo>
                <a:lnTo>
                  <a:pt x="10789" y="39718"/>
                </a:lnTo>
                <a:lnTo>
                  <a:pt x="11295" y="39579"/>
                </a:lnTo>
                <a:lnTo>
                  <a:pt x="11800" y="39440"/>
                </a:lnTo>
                <a:lnTo>
                  <a:pt x="12306" y="39326"/>
                </a:lnTo>
                <a:lnTo>
                  <a:pt x="12824" y="39212"/>
                </a:lnTo>
                <a:lnTo>
                  <a:pt x="13341" y="39099"/>
                </a:lnTo>
                <a:lnTo>
                  <a:pt x="13859" y="39010"/>
                </a:lnTo>
                <a:lnTo>
                  <a:pt x="14377" y="38922"/>
                </a:lnTo>
                <a:lnTo>
                  <a:pt x="14908" y="38846"/>
                </a:lnTo>
                <a:lnTo>
                  <a:pt x="15426" y="38783"/>
                </a:lnTo>
                <a:lnTo>
                  <a:pt x="15957" y="38732"/>
                </a:lnTo>
                <a:lnTo>
                  <a:pt x="16500" y="38682"/>
                </a:lnTo>
                <a:lnTo>
                  <a:pt x="17031" y="38644"/>
                </a:lnTo>
                <a:lnTo>
                  <a:pt x="17574" y="38619"/>
                </a:lnTo>
                <a:lnTo>
                  <a:pt x="18117" y="38606"/>
                </a:lnTo>
                <a:lnTo>
                  <a:pt x="18673" y="38593"/>
                </a:lnTo>
                <a:close/>
                <a:moveTo>
                  <a:pt x="23840" y="41663"/>
                </a:moveTo>
                <a:lnTo>
                  <a:pt x="24307" y="41676"/>
                </a:lnTo>
                <a:lnTo>
                  <a:pt x="24762" y="41714"/>
                </a:lnTo>
                <a:lnTo>
                  <a:pt x="25217" y="41751"/>
                </a:lnTo>
                <a:lnTo>
                  <a:pt x="25672" y="41815"/>
                </a:lnTo>
                <a:lnTo>
                  <a:pt x="26114" y="41890"/>
                </a:lnTo>
                <a:lnTo>
                  <a:pt x="26556" y="41992"/>
                </a:lnTo>
                <a:lnTo>
                  <a:pt x="26986" y="42093"/>
                </a:lnTo>
                <a:lnTo>
                  <a:pt x="27403" y="42206"/>
                </a:lnTo>
                <a:lnTo>
                  <a:pt x="27832" y="42333"/>
                </a:lnTo>
                <a:lnTo>
                  <a:pt x="28249" y="42484"/>
                </a:lnTo>
                <a:lnTo>
                  <a:pt x="28653" y="42636"/>
                </a:lnTo>
                <a:lnTo>
                  <a:pt x="29058" y="42800"/>
                </a:lnTo>
                <a:lnTo>
                  <a:pt x="29462" y="42977"/>
                </a:lnTo>
                <a:lnTo>
                  <a:pt x="29854" y="43166"/>
                </a:lnTo>
                <a:lnTo>
                  <a:pt x="30258" y="43356"/>
                </a:lnTo>
                <a:lnTo>
                  <a:pt x="30637" y="43571"/>
                </a:lnTo>
                <a:lnTo>
                  <a:pt x="31029" y="43785"/>
                </a:lnTo>
                <a:lnTo>
                  <a:pt x="31408" y="44013"/>
                </a:lnTo>
                <a:lnTo>
                  <a:pt x="31787" y="44240"/>
                </a:lnTo>
                <a:lnTo>
                  <a:pt x="32166" y="44493"/>
                </a:lnTo>
                <a:lnTo>
                  <a:pt x="32911" y="44998"/>
                </a:lnTo>
                <a:lnTo>
                  <a:pt x="33644" y="45529"/>
                </a:lnTo>
                <a:lnTo>
                  <a:pt x="34364" y="46084"/>
                </a:lnTo>
                <a:lnTo>
                  <a:pt x="33454" y="46135"/>
                </a:lnTo>
                <a:lnTo>
                  <a:pt x="32999" y="46148"/>
                </a:lnTo>
                <a:lnTo>
                  <a:pt x="32102" y="46148"/>
                </a:lnTo>
                <a:lnTo>
                  <a:pt x="31660" y="46135"/>
                </a:lnTo>
                <a:lnTo>
                  <a:pt x="31205" y="46110"/>
                </a:lnTo>
                <a:lnTo>
                  <a:pt x="30763" y="46084"/>
                </a:lnTo>
                <a:lnTo>
                  <a:pt x="30334" y="46034"/>
                </a:lnTo>
                <a:lnTo>
                  <a:pt x="29892" y="45996"/>
                </a:lnTo>
                <a:lnTo>
                  <a:pt x="29449" y="45933"/>
                </a:lnTo>
                <a:lnTo>
                  <a:pt x="29020" y="45870"/>
                </a:lnTo>
                <a:lnTo>
                  <a:pt x="28590" y="45781"/>
                </a:lnTo>
                <a:lnTo>
                  <a:pt x="28161" y="45693"/>
                </a:lnTo>
                <a:lnTo>
                  <a:pt x="27731" y="45592"/>
                </a:lnTo>
                <a:lnTo>
                  <a:pt x="27314" y="45478"/>
                </a:lnTo>
                <a:lnTo>
                  <a:pt x="26897" y="45364"/>
                </a:lnTo>
                <a:lnTo>
                  <a:pt x="26468" y="45225"/>
                </a:lnTo>
                <a:lnTo>
                  <a:pt x="26051" y="45074"/>
                </a:lnTo>
                <a:lnTo>
                  <a:pt x="25647" y="44922"/>
                </a:lnTo>
                <a:lnTo>
                  <a:pt x="25230" y="44745"/>
                </a:lnTo>
                <a:lnTo>
                  <a:pt x="24825" y="44556"/>
                </a:lnTo>
                <a:lnTo>
                  <a:pt x="24421" y="44366"/>
                </a:lnTo>
                <a:lnTo>
                  <a:pt x="24017" y="44152"/>
                </a:lnTo>
                <a:lnTo>
                  <a:pt x="23613" y="43924"/>
                </a:lnTo>
                <a:lnTo>
                  <a:pt x="23208" y="43684"/>
                </a:lnTo>
                <a:lnTo>
                  <a:pt x="22817" y="43432"/>
                </a:lnTo>
                <a:lnTo>
                  <a:pt x="22425" y="43154"/>
                </a:lnTo>
                <a:lnTo>
                  <a:pt x="22033" y="42876"/>
                </a:lnTo>
                <a:lnTo>
                  <a:pt x="21642" y="42573"/>
                </a:lnTo>
                <a:lnTo>
                  <a:pt x="21250" y="42257"/>
                </a:lnTo>
                <a:lnTo>
                  <a:pt x="20871" y="41928"/>
                </a:lnTo>
                <a:lnTo>
                  <a:pt x="21389" y="41840"/>
                </a:lnTo>
                <a:lnTo>
                  <a:pt x="21894" y="41764"/>
                </a:lnTo>
                <a:lnTo>
                  <a:pt x="22387" y="41714"/>
                </a:lnTo>
                <a:lnTo>
                  <a:pt x="22880" y="41676"/>
                </a:lnTo>
                <a:lnTo>
                  <a:pt x="23360" y="41663"/>
                </a:lnTo>
                <a:close/>
                <a:moveTo>
                  <a:pt x="2439" y="47247"/>
                </a:moveTo>
                <a:lnTo>
                  <a:pt x="3020" y="47272"/>
                </a:lnTo>
                <a:lnTo>
                  <a:pt x="3588" y="47297"/>
                </a:lnTo>
                <a:lnTo>
                  <a:pt x="4157" y="47348"/>
                </a:lnTo>
                <a:lnTo>
                  <a:pt x="4713" y="47424"/>
                </a:lnTo>
                <a:lnTo>
                  <a:pt x="5256" y="47499"/>
                </a:lnTo>
                <a:lnTo>
                  <a:pt x="5799" y="47588"/>
                </a:lnTo>
                <a:lnTo>
                  <a:pt x="6342" y="47701"/>
                </a:lnTo>
                <a:lnTo>
                  <a:pt x="6873" y="47815"/>
                </a:lnTo>
                <a:lnTo>
                  <a:pt x="7391" y="47954"/>
                </a:lnTo>
                <a:lnTo>
                  <a:pt x="7896" y="48106"/>
                </a:lnTo>
                <a:lnTo>
                  <a:pt x="8414" y="48270"/>
                </a:lnTo>
                <a:lnTo>
                  <a:pt x="8907" y="48434"/>
                </a:lnTo>
                <a:lnTo>
                  <a:pt x="9400" y="48624"/>
                </a:lnTo>
                <a:lnTo>
                  <a:pt x="9893" y="48826"/>
                </a:lnTo>
                <a:lnTo>
                  <a:pt x="10373" y="49041"/>
                </a:lnTo>
                <a:lnTo>
                  <a:pt x="10853" y="49268"/>
                </a:lnTo>
                <a:lnTo>
                  <a:pt x="11320" y="49495"/>
                </a:lnTo>
                <a:lnTo>
                  <a:pt x="11788" y="49748"/>
                </a:lnTo>
                <a:lnTo>
                  <a:pt x="12255" y="50013"/>
                </a:lnTo>
                <a:lnTo>
                  <a:pt x="12697" y="50279"/>
                </a:lnTo>
                <a:lnTo>
                  <a:pt x="13152" y="50569"/>
                </a:lnTo>
                <a:lnTo>
                  <a:pt x="13594" y="50860"/>
                </a:lnTo>
                <a:lnTo>
                  <a:pt x="14036" y="51163"/>
                </a:lnTo>
                <a:lnTo>
                  <a:pt x="14479" y="51479"/>
                </a:lnTo>
                <a:lnTo>
                  <a:pt x="14908" y="51794"/>
                </a:lnTo>
                <a:lnTo>
                  <a:pt x="15325" y="52136"/>
                </a:lnTo>
                <a:lnTo>
                  <a:pt x="15755" y="52477"/>
                </a:lnTo>
                <a:lnTo>
                  <a:pt x="16171" y="52830"/>
                </a:lnTo>
                <a:lnTo>
                  <a:pt x="16588" y="53197"/>
                </a:lnTo>
                <a:lnTo>
                  <a:pt x="16993" y="53563"/>
                </a:lnTo>
                <a:lnTo>
                  <a:pt x="17410" y="53942"/>
                </a:lnTo>
                <a:lnTo>
                  <a:pt x="17814" y="54334"/>
                </a:lnTo>
                <a:lnTo>
                  <a:pt x="17586" y="54359"/>
                </a:lnTo>
                <a:lnTo>
                  <a:pt x="17372" y="54384"/>
                </a:lnTo>
                <a:lnTo>
                  <a:pt x="16904" y="54397"/>
                </a:lnTo>
                <a:lnTo>
                  <a:pt x="16424" y="54397"/>
                </a:lnTo>
                <a:lnTo>
                  <a:pt x="15919" y="54359"/>
                </a:lnTo>
                <a:lnTo>
                  <a:pt x="15388" y="54296"/>
                </a:lnTo>
                <a:lnTo>
                  <a:pt x="14845" y="54207"/>
                </a:lnTo>
                <a:lnTo>
                  <a:pt x="14289" y="54106"/>
                </a:lnTo>
                <a:lnTo>
                  <a:pt x="13721" y="53967"/>
                </a:lnTo>
                <a:lnTo>
                  <a:pt x="13139" y="53816"/>
                </a:lnTo>
                <a:lnTo>
                  <a:pt x="12558" y="53651"/>
                </a:lnTo>
                <a:lnTo>
                  <a:pt x="11964" y="53462"/>
                </a:lnTo>
                <a:lnTo>
                  <a:pt x="11371" y="53247"/>
                </a:lnTo>
                <a:lnTo>
                  <a:pt x="10777" y="53032"/>
                </a:lnTo>
                <a:lnTo>
                  <a:pt x="10183" y="52792"/>
                </a:lnTo>
                <a:lnTo>
                  <a:pt x="9589" y="52540"/>
                </a:lnTo>
                <a:lnTo>
                  <a:pt x="9008" y="52274"/>
                </a:lnTo>
                <a:lnTo>
                  <a:pt x="8440" y="51997"/>
                </a:lnTo>
                <a:lnTo>
                  <a:pt x="7871" y="51706"/>
                </a:lnTo>
                <a:lnTo>
                  <a:pt x="7328" y="51415"/>
                </a:lnTo>
                <a:lnTo>
                  <a:pt x="6785" y="51112"/>
                </a:lnTo>
                <a:lnTo>
                  <a:pt x="6279" y="50796"/>
                </a:lnTo>
                <a:lnTo>
                  <a:pt x="5774" y="50481"/>
                </a:lnTo>
                <a:lnTo>
                  <a:pt x="5307" y="50165"/>
                </a:lnTo>
                <a:lnTo>
                  <a:pt x="4852" y="49836"/>
                </a:lnTo>
                <a:lnTo>
                  <a:pt x="4435" y="49508"/>
                </a:lnTo>
                <a:lnTo>
                  <a:pt x="4043" y="49179"/>
                </a:lnTo>
                <a:lnTo>
                  <a:pt x="3689" y="48851"/>
                </a:lnTo>
                <a:lnTo>
                  <a:pt x="3361" y="48523"/>
                </a:lnTo>
                <a:lnTo>
                  <a:pt x="3070" y="48207"/>
                </a:lnTo>
                <a:lnTo>
                  <a:pt x="2818" y="47878"/>
                </a:lnTo>
                <a:lnTo>
                  <a:pt x="2704" y="47714"/>
                </a:lnTo>
                <a:lnTo>
                  <a:pt x="2603" y="47562"/>
                </a:lnTo>
                <a:lnTo>
                  <a:pt x="2514" y="47398"/>
                </a:lnTo>
                <a:lnTo>
                  <a:pt x="2439" y="47247"/>
                </a:lnTo>
                <a:close/>
                <a:moveTo>
                  <a:pt x="32772" y="51340"/>
                </a:moveTo>
                <a:lnTo>
                  <a:pt x="33416" y="51365"/>
                </a:lnTo>
                <a:lnTo>
                  <a:pt x="34048" y="51403"/>
                </a:lnTo>
                <a:lnTo>
                  <a:pt x="34692" y="51453"/>
                </a:lnTo>
                <a:lnTo>
                  <a:pt x="35324" y="51517"/>
                </a:lnTo>
                <a:lnTo>
                  <a:pt x="35968" y="51605"/>
                </a:lnTo>
                <a:lnTo>
                  <a:pt x="36600" y="51706"/>
                </a:lnTo>
                <a:lnTo>
                  <a:pt x="37244" y="51820"/>
                </a:lnTo>
                <a:lnTo>
                  <a:pt x="37889" y="51959"/>
                </a:lnTo>
                <a:lnTo>
                  <a:pt x="38520" y="52123"/>
                </a:lnTo>
                <a:lnTo>
                  <a:pt x="39165" y="52300"/>
                </a:lnTo>
                <a:lnTo>
                  <a:pt x="39809" y="52502"/>
                </a:lnTo>
                <a:lnTo>
                  <a:pt x="40441" y="52717"/>
                </a:lnTo>
                <a:lnTo>
                  <a:pt x="40264" y="52919"/>
                </a:lnTo>
                <a:lnTo>
                  <a:pt x="40062" y="53121"/>
                </a:lnTo>
                <a:lnTo>
                  <a:pt x="39859" y="53310"/>
                </a:lnTo>
                <a:lnTo>
                  <a:pt x="39657" y="53500"/>
                </a:lnTo>
                <a:lnTo>
                  <a:pt x="39430" y="53677"/>
                </a:lnTo>
                <a:lnTo>
                  <a:pt x="39203" y="53854"/>
                </a:lnTo>
                <a:lnTo>
                  <a:pt x="38962" y="54018"/>
                </a:lnTo>
                <a:lnTo>
                  <a:pt x="38722" y="54169"/>
                </a:lnTo>
                <a:lnTo>
                  <a:pt x="38470" y="54334"/>
                </a:lnTo>
                <a:lnTo>
                  <a:pt x="38204" y="54473"/>
                </a:lnTo>
                <a:lnTo>
                  <a:pt x="37939" y="54624"/>
                </a:lnTo>
                <a:lnTo>
                  <a:pt x="37661" y="54750"/>
                </a:lnTo>
                <a:lnTo>
                  <a:pt x="37383" y="54877"/>
                </a:lnTo>
                <a:lnTo>
                  <a:pt x="37093" y="55003"/>
                </a:lnTo>
                <a:lnTo>
                  <a:pt x="36802" y="55117"/>
                </a:lnTo>
                <a:lnTo>
                  <a:pt x="36499" y="55231"/>
                </a:lnTo>
                <a:lnTo>
                  <a:pt x="36196" y="55332"/>
                </a:lnTo>
                <a:lnTo>
                  <a:pt x="35893" y="55433"/>
                </a:lnTo>
                <a:lnTo>
                  <a:pt x="35248" y="55609"/>
                </a:lnTo>
                <a:lnTo>
                  <a:pt x="34591" y="55761"/>
                </a:lnTo>
                <a:lnTo>
                  <a:pt x="33922" y="55887"/>
                </a:lnTo>
                <a:lnTo>
                  <a:pt x="33227" y="55988"/>
                </a:lnTo>
                <a:lnTo>
                  <a:pt x="32519" y="56064"/>
                </a:lnTo>
                <a:lnTo>
                  <a:pt x="31812" y="56115"/>
                </a:lnTo>
                <a:lnTo>
                  <a:pt x="31092" y="56140"/>
                </a:lnTo>
                <a:lnTo>
                  <a:pt x="30359" y="56140"/>
                </a:lnTo>
                <a:lnTo>
                  <a:pt x="29626" y="56115"/>
                </a:lnTo>
                <a:lnTo>
                  <a:pt x="28881" y="56064"/>
                </a:lnTo>
                <a:lnTo>
                  <a:pt x="28135" y="55988"/>
                </a:lnTo>
                <a:lnTo>
                  <a:pt x="27403" y="55887"/>
                </a:lnTo>
                <a:lnTo>
                  <a:pt x="26657" y="55748"/>
                </a:lnTo>
                <a:lnTo>
                  <a:pt x="25925" y="55597"/>
                </a:lnTo>
                <a:lnTo>
                  <a:pt x="25204" y="55420"/>
                </a:lnTo>
                <a:lnTo>
                  <a:pt x="24484" y="55205"/>
                </a:lnTo>
                <a:lnTo>
                  <a:pt x="23777" y="54978"/>
                </a:lnTo>
                <a:lnTo>
                  <a:pt x="23082" y="54713"/>
                </a:lnTo>
                <a:lnTo>
                  <a:pt x="22741" y="54574"/>
                </a:lnTo>
                <a:lnTo>
                  <a:pt x="22400" y="54422"/>
                </a:lnTo>
                <a:lnTo>
                  <a:pt x="22059" y="54270"/>
                </a:lnTo>
                <a:lnTo>
                  <a:pt x="21730" y="54119"/>
                </a:lnTo>
                <a:lnTo>
                  <a:pt x="21414" y="53942"/>
                </a:lnTo>
                <a:lnTo>
                  <a:pt x="21086" y="53778"/>
                </a:lnTo>
                <a:lnTo>
                  <a:pt x="20770" y="53588"/>
                </a:lnTo>
                <a:lnTo>
                  <a:pt x="20467" y="53411"/>
                </a:lnTo>
                <a:lnTo>
                  <a:pt x="20151" y="53209"/>
                </a:lnTo>
                <a:lnTo>
                  <a:pt x="19860" y="53020"/>
                </a:lnTo>
                <a:lnTo>
                  <a:pt x="21174" y="52742"/>
                </a:lnTo>
                <a:lnTo>
                  <a:pt x="22476" y="52489"/>
                </a:lnTo>
                <a:lnTo>
                  <a:pt x="23777" y="52237"/>
                </a:lnTo>
                <a:lnTo>
                  <a:pt x="25078" y="52009"/>
                </a:lnTo>
                <a:lnTo>
                  <a:pt x="26367" y="51807"/>
                </a:lnTo>
                <a:lnTo>
                  <a:pt x="27011" y="51719"/>
                </a:lnTo>
                <a:lnTo>
                  <a:pt x="27655" y="51630"/>
                </a:lnTo>
                <a:lnTo>
                  <a:pt x="28300" y="51554"/>
                </a:lnTo>
                <a:lnTo>
                  <a:pt x="28944" y="51491"/>
                </a:lnTo>
                <a:lnTo>
                  <a:pt x="29576" y="51441"/>
                </a:lnTo>
                <a:lnTo>
                  <a:pt x="30220" y="51403"/>
                </a:lnTo>
                <a:lnTo>
                  <a:pt x="30864" y="51365"/>
                </a:lnTo>
                <a:lnTo>
                  <a:pt x="31496" y="51340"/>
                </a:lnTo>
                <a:close/>
                <a:moveTo>
                  <a:pt x="24219" y="60284"/>
                </a:moveTo>
                <a:lnTo>
                  <a:pt x="24788" y="60296"/>
                </a:lnTo>
                <a:lnTo>
                  <a:pt x="25394" y="60309"/>
                </a:lnTo>
                <a:lnTo>
                  <a:pt x="26000" y="60334"/>
                </a:lnTo>
                <a:lnTo>
                  <a:pt x="26632" y="60359"/>
                </a:lnTo>
                <a:lnTo>
                  <a:pt x="27264" y="60410"/>
                </a:lnTo>
                <a:lnTo>
                  <a:pt x="27908" y="60460"/>
                </a:lnTo>
                <a:lnTo>
                  <a:pt x="28565" y="60524"/>
                </a:lnTo>
                <a:lnTo>
                  <a:pt x="29209" y="60587"/>
                </a:lnTo>
                <a:lnTo>
                  <a:pt x="30511" y="60738"/>
                </a:lnTo>
                <a:lnTo>
                  <a:pt x="31155" y="60839"/>
                </a:lnTo>
                <a:lnTo>
                  <a:pt x="31799" y="60928"/>
                </a:lnTo>
                <a:lnTo>
                  <a:pt x="32431" y="61029"/>
                </a:lnTo>
                <a:lnTo>
                  <a:pt x="33037" y="61143"/>
                </a:lnTo>
                <a:lnTo>
                  <a:pt x="33644" y="61256"/>
                </a:lnTo>
                <a:lnTo>
                  <a:pt x="34225" y="61383"/>
                </a:lnTo>
                <a:lnTo>
                  <a:pt x="34781" y="61496"/>
                </a:lnTo>
                <a:lnTo>
                  <a:pt x="35324" y="61635"/>
                </a:lnTo>
                <a:lnTo>
                  <a:pt x="35829" y="61774"/>
                </a:lnTo>
                <a:lnTo>
                  <a:pt x="36309" y="61913"/>
                </a:lnTo>
                <a:lnTo>
                  <a:pt x="36764" y="62052"/>
                </a:lnTo>
                <a:lnTo>
                  <a:pt x="37181" y="62204"/>
                </a:lnTo>
                <a:lnTo>
                  <a:pt x="37560" y="62355"/>
                </a:lnTo>
                <a:lnTo>
                  <a:pt x="37901" y="62507"/>
                </a:lnTo>
                <a:lnTo>
                  <a:pt x="37712" y="62633"/>
                </a:lnTo>
                <a:lnTo>
                  <a:pt x="37522" y="62747"/>
                </a:lnTo>
                <a:lnTo>
                  <a:pt x="37105" y="62974"/>
                </a:lnTo>
                <a:lnTo>
                  <a:pt x="36663" y="63176"/>
                </a:lnTo>
                <a:lnTo>
                  <a:pt x="36196" y="63353"/>
                </a:lnTo>
                <a:lnTo>
                  <a:pt x="35716" y="63530"/>
                </a:lnTo>
                <a:lnTo>
                  <a:pt x="35210" y="63669"/>
                </a:lnTo>
                <a:lnTo>
                  <a:pt x="34680" y="63795"/>
                </a:lnTo>
                <a:lnTo>
                  <a:pt x="34136" y="63909"/>
                </a:lnTo>
                <a:lnTo>
                  <a:pt x="33581" y="63998"/>
                </a:lnTo>
                <a:lnTo>
                  <a:pt x="33012" y="64061"/>
                </a:lnTo>
                <a:lnTo>
                  <a:pt x="32431" y="64111"/>
                </a:lnTo>
                <a:lnTo>
                  <a:pt x="31837" y="64149"/>
                </a:lnTo>
                <a:lnTo>
                  <a:pt x="30637" y="64149"/>
                </a:lnTo>
                <a:lnTo>
                  <a:pt x="30031" y="64124"/>
                </a:lnTo>
                <a:lnTo>
                  <a:pt x="29411" y="64073"/>
                </a:lnTo>
                <a:lnTo>
                  <a:pt x="28792" y="63998"/>
                </a:lnTo>
                <a:lnTo>
                  <a:pt x="28186" y="63922"/>
                </a:lnTo>
                <a:lnTo>
                  <a:pt x="27567" y="63808"/>
                </a:lnTo>
                <a:lnTo>
                  <a:pt x="26961" y="63682"/>
                </a:lnTo>
                <a:lnTo>
                  <a:pt x="26354" y="63543"/>
                </a:lnTo>
                <a:lnTo>
                  <a:pt x="25760" y="63366"/>
                </a:lnTo>
                <a:lnTo>
                  <a:pt x="25167" y="63189"/>
                </a:lnTo>
                <a:lnTo>
                  <a:pt x="24598" y="62974"/>
                </a:lnTo>
                <a:lnTo>
                  <a:pt x="24030" y="62760"/>
                </a:lnTo>
                <a:lnTo>
                  <a:pt x="23474" y="62507"/>
                </a:lnTo>
                <a:lnTo>
                  <a:pt x="22943" y="62242"/>
                </a:lnTo>
                <a:lnTo>
                  <a:pt x="22425" y="61964"/>
                </a:lnTo>
                <a:lnTo>
                  <a:pt x="21920" y="61648"/>
                </a:lnTo>
                <a:lnTo>
                  <a:pt x="21452" y="61332"/>
                </a:lnTo>
                <a:lnTo>
                  <a:pt x="21212" y="61155"/>
                </a:lnTo>
                <a:lnTo>
                  <a:pt x="20997" y="60978"/>
                </a:lnTo>
                <a:lnTo>
                  <a:pt x="20770" y="60801"/>
                </a:lnTo>
                <a:lnTo>
                  <a:pt x="20568" y="60612"/>
                </a:lnTo>
                <a:lnTo>
                  <a:pt x="20896" y="60536"/>
                </a:lnTo>
                <a:lnTo>
                  <a:pt x="21275" y="60460"/>
                </a:lnTo>
                <a:lnTo>
                  <a:pt x="21692" y="60410"/>
                </a:lnTo>
                <a:lnTo>
                  <a:pt x="22134" y="60359"/>
                </a:lnTo>
                <a:lnTo>
                  <a:pt x="22615" y="60321"/>
                </a:lnTo>
                <a:lnTo>
                  <a:pt x="23120" y="60296"/>
                </a:lnTo>
                <a:lnTo>
                  <a:pt x="23651" y="60284"/>
                </a:lnTo>
                <a:close/>
                <a:moveTo>
                  <a:pt x="17359" y="55622"/>
                </a:moveTo>
                <a:lnTo>
                  <a:pt x="16525" y="56519"/>
                </a:lnTo>
                <a:lnTo>
                  <a:pt x="15679" y="57416"/>
                </a:lnTo>
                <a:lnTo>
                  <a:pt x="14820" y="58288"/>
                </a:lnTo>
                <a:lnTo>
                  <a:pt x="13961" y="59134"/>
                </a:lnTo>
                <a:lnTo>
                  <a:pt x="13518" y="59551"/>
                </a:lnTo>
                <a:lnTo>
                  <a:pt x="13076" y="59968"/>
                </a:lnTo>
                <a:lnTo>
                  <a:pt x="12621" y="60359"/>
                </a:lnTo>
                <a:lnTo>
                  <a:pt x="12167" y="60751"/>
                </a:lnTo>
                <a:lnTo>
                  <a:pt x="11699" y="61143"/>
                </a:lnTo>
                <a:lnTo>
                  <a:pt x="11232" y="61509"/>
                </a:lnTo>
                <a:lnTo>
                  <a:pt x="10752" y="61863"/>
                </a:lnTo>
                <a:lnTo>
                  <a:pt x="10259" y="62216"/>
                </a:lnTo>
                <a:lnTo>
                  <a:pt x="9766" y="62545"/>
                </a:lnTo>
                <a:lnTo>
                  <a:pt x="9261" y="62861"/>
                </a:lnTo>
                <a:lnTo>
                  <a:pt x="8743" y="63164"/>
                </a:lnTo>
                <a:lnTo>
                  <a:pt x="8225" y="63454"/>
                </a:lnTo>
                <a:lnTo>
                  <a:pt x="7682" y="63732"/>
                </a:lnTo>
                <a:lnTo>
                  <a:pt x="7126" y="63985"/>
                </a:lnTo>
                <a:lnTo>
                  <a:pt x="6570" y="64225"/>
                </a:lnTo>
                <a:lnTo>
                  <a:pt x="5989" y="64440"/>
                </a:lnTo>
                <a:lnTo>
                  <a:pt x="5408" y="64629"/>
                </a:lnTo>
                <a:lnTo>
                  <a:pt x="4801" y="64806"/>
                </a:lnTo>
                <a:lnTo>
                  <a:pt x="4182" y="64970"/>
                </a:lnTo>
                <a:lnTo>
                  <a:pt x="3550" y="65097"/>
                </a:lnTo>
                <a:lnTo>
                  <a:pt x="2906" y="65210"/>
                </a:lnTo>
                <a:lnTo>
                  <a:pt x="2237" y="65299"/>
                </a:lnTo>
                <a:lnTo>
                  <a:pt x="1567" y="65362"/>
                </a:lnTo>
                <a:lnTo>
                  <a:pt x="859" y="65400"/>
                </a:lnTo>
                <a:lnTo>
                  <a:pt x="1289" y="64907"/>
                </a:lnTo>
                <a:lnTo>
                  <a:pt x="1719" y="64414"/>
                </a:lnTo>
                <a:lnTo>
                  <a:pt x="2148" y="63947"/>
                </a:lnTo>
                <a:lnTo>
                  <a:pt x="2590" y="63480"/>
                </a:lnTo>
                <a:lnTo>
                  <a:pt x="3032" y="63025"/>
                </a:lnTo>
                <a:lnTo>
                  <a:pt x="3475" y="62595"/>
                </a:lnTo>
                <a:lnTo>
                  <a:pt x="3929" y="62166"/>
                </a:lnTo>
                <a:lnTo>
                  <a:pt x="4384" y="61749"/>
                </a:lnTo>
                <a:lnTo>
                  <a:pt x="4852" y="61345"/>
                </a:lnTo>
                <a:lnTo>
                  <a:pt x="5319" y="60953"/>
                </a:lnTo>
                <a:lnTo>
                  <a:pt x="5787" y="60561"/>
                </a:lnTo>
                <a:lnTo>
                  <a:pt x="6267" y="60195"/>
                </a:lnTo>
                <a:lnTo>
                  <a:pt x="6759" y="59841"/>
                </a:lnTo>
                <a:lnTo>
                  <a:pt x="7252" y="59500"/>
                </a:lnTo>
                <a:lnTo>
                  <a:pt x="7745" y="59172"/>
                </a:lnTo>
                <a:lnTo>
                  <a:pt x="8250" y="58843"/>
                </a:lnTo>
                <a:lnTo>
                  <a:pt x="8768" y="58540"/>
                </a:lnTo>
                <a:lnTo>
                  <a:pt x="9286" y="58250"/>
                </a:lnTo>
                <a:lnTo>
                  <a:pt x="9817" y="57972"/>
                </a:lnTo>
                <a:lnTo>
                  <a:pt x="10347" y="57706"/>
                </a:lnTo>
                <a:lnTo>
                  <a:pt x="10891" y="57454"/>
                </a:lnTo>
                <a:lnTo>
                  <a:pt x="11434" y="57214"/>
                </a:lnTo>
                <a:lnTo>
                  <a:pt x="11990" y="56999"/>
                </a:lnTo>
                <a:lnTo>
                  <a:pt x="12558" y="56784"/>
                </a:lnTo>
                <a:lnTo>
                  <a:pt x="13127" y="56595"/>
                </a:lnTo>
                <a:lnTo>
                  <a:pt x="13708" y="56405"/>
                </a:lnTo>
                <a:lnTo>
                  <a:pt x="14289" y="56241"/>
                </a:lnTo>
                <a:lnTo>
                  <a:pt x="14883" y="56090"/>
                </a:lnTo>
                <a:lnTo>
                  <a:pt x="15489" y="55951"/>
                </a:lnTo>
                <a:lnTo>
                  <a:pt x="16108" y="55824"/>
                </a:lnTo>
                <a:lnTo>
                  <a:pt x="16727" y="55723"/>
                </a:lnTo>
                <a:lnTo>
                  <a:pt x="17359" y="55622"/>
                </a:lnTo>
                <a:close/>
                <a:moveTo>
                  <a:pt x="18117" y="63530"/>
                </a:moveTo>
                <a:lnTo>
                  <a:pt x="17751" y="64035"/>
                </a:lnTo>
                <a:lnTo>
                  <a:pt x="17359" y="64528"/>
                </a:lnTo>
                <a:lnTo>
                  <a:pt x="16967" y="65008"/>
                </a:lnTo>
                <a:lnTo>
                  <a:pt x="16576" y="65463"/>
                </a:lnTo>
                <a:lnTo>
                  <a:pt x="16159" y="65918"/>
                </a:lnTo>
                <a:lnTo>
                  <a:pt x="15742" y="66347"/>
                </a:lnTo>
                <a:lnTo>
                  <a:pt x="15325" y="66764"/>
                </a:lnTo>
                <a:lnTo>
                  <a:pt x="14883" y="67168"/>
                </a:lnTo>
                <a:lnTo>
                  <a:pt x="14441" y="67560"/>
                </a:lnTo>
                <a:lnTo>
                  <a:pt x="13986" y="67952"/>
                </a:lnTo>
                <a:lnTo>
                  <a:pt x="13531" y="68318"/>
                </a:lnTo>
                <a:lnTo>
                  <a:pt x="13064" y="68672"/>
                </a:lnTo>
                <a:lnTo>
                  <a:pt x="12583" y="69000"/>
                </a:lnTo>
                <a:lnTo>
                  <a:pt x="12091" y="69329"/>
                </a:lnTo>
                <a:lnTo>
                  <a:pt x="11598" y="69644"/>
                </a:lnTo>
                <a:lnTo>
                  <a:pt x="11093" y="69948"/>
                </a:lnTo>
                <a:lnTo>
                  <a:pt x="10587" y="70238"/>
                </a:lnTo>
                <a:lnTo>
                  <a:pt x="10057" y="70516"/>
                </a:lnTo>
                <a:lnTo>
                  <a:pt x="9539" y="70794"/>
                </a:lnTo>
                <a:lnTo>
                  <a:pt x="8996" y="71047"/>
                </a:lnTo>
                <a:lnTo>
                  <a:pt x="8452" y="71287"/>
                </a:lnTo>
                <a:lnTo>
                  <a:pt x="7896" y="71514"/>
                </a:lnTo>
                <a:lnTo>
                  <a:pt x="7328" y="71741"/>
                </a:lnTo>
                <a:lnTo>
                  <a:pt x="6759" y="71943"/>
                </a:lnTo>
                <a:lnTo>
                  <a:pt x="6178" y="72146"/>
                </a:lnTo>
                <a:lnTo>
                  <a:pt x="5597" y="72335"/>
                </a:lnTo>
                <a:lnTo>
                  <a:pt x="5003" y="72512"/>
                </a:lnTo>
                <a:lnTo>
                  <a:pt x="4397" y="72676"/>
                </a:lnTo>
                <a:lnTo>
                  <a:pt x="3778" y="72828"/>
                </a:lnTo>
                <a:lnTo>
                  <a:pt x="3159" y="72979"/>
                </a:lnTo>
                <a:lnTo>
                  <a:pt x="2540" y="73106"/>
                </a:lnTo>
                <a:lnTo>
                  <a:pt x="1895" y="73232"/>
                </a:lnTo>
                <a:lnTo>
                  <a:pt x="1895" y="73232"/>
                </a:lnTo>
                <a:lnTo>
                  <a:pt x="2312" y="72727"/>
                </a:lnTo>
                <a:lnTo>
                  <a:pt x="2729" y="72247"/>
                </a:lnTo>
                <a:lnTo>
                  <a:pt x="3159" y="71767"/>
                </a:lnTo>
                <a:lnTo>
                  <a:pt x="3588" y="71312"/>
                </a:lnTo>
                <a:lnTo>
                  <a:pt x="4031" y="70870"/>
                </a:lnTo>
                <a:lnTo>
                  <a:pt x="4473" y="70453"/>
                </a:lnTo>
                <a:lnTo>
                  <a:pt x="4927" y="70036"/>
                </a:lnTo>
                <a:lnTo>
                  <a:pt x="5395" y="69644"/>
                </a:lnTo>
                <a:lnTo>
                  <a:pt x="5862" y="69253"/>
                </a:lnTo>
                <a:lnTo>
                  <a:pt x="6330" y="68886"/>
                </a:lnTo>
                <a:lnTo>
                  <a:pt x="6810" y="68533"/>
                </a:lnTo>
                <a:lnTo>
                  <a:pt x="7303" y="68179"/>
                </a:lnTo>
                <a:lnTo>
                  <a:pt x="7795" y="67850"/>
                </a:lnTo>
                <a:lnTo>
                  <a:pt x="8288" y="67535"/>
                </a:lnTo>
                <a:lnTo>
                  <a:pt x="8793" y="67231"/>
                </a:lnTo>
                <a:lnTo>
                  <a:pt x="9299" y="66928"/>
                </a:lnTo>
                <a:lnTo>
                  <a:pt x="9817" y="66650"/>
                </a:lnTo>
                <a:lnTo>
                  <a:pt x="10335" y="66372"/>
                </a:lnTo>
                <a:lnTo>
                  <a:pt x="10865" y="66107"/>
                </a:lnTo>
                <a:lnTo>
                  <a:pt x="11396" y="65867"/>
                </a:lnTo>
                <a:lnTo>
                  <a:pt x="11927" y="65615"/>
                </a:lnTo>
                <a:lnTo>
                  <a:pt x="12470" y="65387"/>
                </a:lnTo>
                <a:lnTo>
                  <a:pt x="13013" y="65160"/>
                </a:lnTo>
                <a:lnTo>
                  <a:pt x="13569" y="64945"/>
                </a:lnTo>
                <a:lnTo>
                  <a:pt x="14112" y="64743"/>
                </a:lnTo>
                <a:lnTo>
                  <a:pt x="14681" y="64553"/>
                </a:lnTo>
                <a:lnTo>
                  <a:pt x="15237" y="64364"/>
                </a:lnTo>
                <a:lnTo>
                  <a:pt x="15805" y="64174"/>
                </a:lnTo>
                <a:lnTo>
                  <a:pt x="16386" y="64010"/>
                </a:lnTo>
                <a:lnTo>
                  <a:pt x="16955" y="63846"/>
                </a:lnTo>
                <a:lnTo>
                  <a:pt x="18117" y="63530"/>
                </a:lnTo>
                <a:close/>
                <a:moveTo>
                  <a:pt x="19974" y="64061"/>
                </a:moveTo>
                <a:lnTo>
                  <a:pt x="20151" y="64149"/>
                </a:lnTo>
                <a:lnTo>
                  <a:pt x="20328" y="64263"/>
                </a:lnTo>
                <a:lnTo>
                  <a:pt x="20492" y="64377"/>
                </a:lnTo>
                <a:lnTo>
                  <a:pt x="20656" y="64490"/>
                </a:lnTo>
                <a:lnTo>
                  <a:pt x="20821" y="64629"/>
                </a:lnTo>
                <a:lnTo>
                  <a:pt x="20985" y="64768"/>
                </a:lnTo>
                <a:lnTo>
                  <a:pt x="21136" y="64907"/>
                </a:lnTo>
                <a:lnTo>
                  <a:pt x="21288" y="65071"/>
                </a:lnTo>
                <a:lnTo>
                  <a:pt x="21440" y="65236"/>
                </a:lnTo>
                <a:lnTo>
                  <a:pt x="21591" y="65412"/>
                </a:lnTo>
                <a:lnTo>
                  <a:pt x="21882" y="65779"/>
                </a:lnTo>
                <a:lnTo>
                  <a:pt x="22160" y="66183"/>
                </a:lnTo>
                <a:lnTo>
                  <a:pt x="22425" y="66612"/>
                </a:lnTo>
                <a:lnTo>
                  <a:pt x="22678" y="67080"/>
                </a:lnTo>
                <a:lnTo>
                  <a:pt x="22918" y="67573"/>
                </a:lnTo>
                <a:lnTo>
                  <a:pt x="23133" y="68091"/>
                </a:lnTo>
                <a:lnTo>
                  <a:pt x="23347" y="68634"/>
                </a:lnTo>
                <a:lnTo>
                  <a:pt x="23549" y="69215"/>
                </a:lnTo>
                <a:lnTo>
                  <a:pt x="23739" y="69809"/>
                </a:lnTo>
                <a:lnTo>
                  <a:pt x="23903" y="70428"/>
                </a:lnTo>
                <a:lnTo>
                  <a:pt x="24067" y="71072"/>
                </a:lnTo>
                <a:lnTo>
                  <a:pt x="24206" y="71741"/>
                </a:lnTo>
                <a:lnTo>
                  <a:pt x="24333" y="72436"/>
                </a:lnTo>
                <a:lnTo>
                  <a:pt x="24446" y="73144"/>
                </a:lnTo>
                <a:lnTo>
                  <a:pt x="24548" y="73864"/>
                </a:lnTo>
                <a:lnTo>
                  <a:pt x="24623" y="74609"/>
                </a:lnTo>
                <a:lnTo>
                  <a:pt x="24686" y="75367"/>
                </a:lnTo>
                <a:lnTo>
                  <a:pt x="24737" y="76150"/>
                </a:lnTo>
                <a:lnTo>
                  <a:pt x="24775" y="76933"/>
                </a:lnTo>
                <a:lnTo>
                  <a:pt x="24788" y="77742"/>
                </a:lnTo>
                <a:lnTo>
                  <a:pt x="24788" y="78563"/>
                </a:lnTo>
                <a:lnTo>
                  <a:pt x="24775" y="79384"/>
                </a:lnTo>
                <a:lnTo>
                  <a:pt x="24737" y="80230"/>
                </a:lnTo>
                <a:lnTo>
                  <a:pt x="24686" y="81077"/>
                </a:lnTo>
                <a:lnTo>
                  <a:pt x="24623" y="81936"/>
                </a:lnTo>
                <a:lnTo>
                  <a:pt x="24535" y="82808"/>
                </a:lnTo>
                <a:lnTo>
                  <a:pt x="24421" y="83679"/>
                </a:lnTo>
                <a:lnTo>
                  <a:pt x="24080" y="83098"/>
                </a:lnTo>
                <a:lnTo>
                  <a:pt x="23752" y="82517"/>
                </a:lnTo>
                <a:lnTo>
                  <a:pt x="23448" y="81923"/>
                </a:lnTo>
                <a:lnTo>
                  <a:pt x="23158" y="81342"/>
                </a:lnTo>
                <a:lnTo>
                  <a:pt x="22880" y="80748"/>
                </a:lnTo>
                <a:lnTo>
                  <a:pt x="22627" y="80155"/>
                </a:lnTo>
                <a:lnTo>
                  <a:pt x="22387" y="79561"/>
                </a:lnTo>
                <a:lnTo>
                  <a:pt x="22172" y="78955"/>
                </a:lnTo>
                <a:lnTo>
                  <a:pt x="21958" y="78361"/>
                </a:lnTo>
                <a:lnTo>
                  <a:pt x="21768" y="77754"/>
                </a:lnTo>
                <a:lnTo>
                  <a:pt x="21579" y="77148"/>
                </a:lnTo>
                <a:lnTo>
                  <a:pt x="21414" y="76542"/>
                </a:lnTo>
                <a:lnTo>
                  <a:pt x="21263" y="75923"/>
                </a:lnTo>
                <a:lnTo>
                  <a:pt x="21111" y="75316"/>
                </a:lnTo>
                <a:lnTo>
                  <a:pt x="20985" y="74697"/>
                </a:lnTo>
                <a:lnTo>
                  <a:pt x="20871" y="74078"/>
                </a:lnTo>
                <a:lnTo>
                  <a:pt x="20757" y="73459"/>
                </a:lnTo>
                <a:lnTo>
                  <a:pt x="20656" y="72840"/>
                </a:lnTo>
                <a:lnTo>
                  <a:pt x="20568" y="72221"/>
                </a:lnTo>
                <a:lnTo>
                  <a:pt x="20479" y="71602"/>
                </a:lnTo>
                <a:lnTo>
                  <a:pt x="20416" y="70983"/>
                </a:lnTo>
                <a:lnTo>
                  <a:pt x="20341" y="70352"/>
                </a:lnTo>
                <a:lnTo>
                  <a:pt x="20239" y="69101"/>
                </a:lnTo>
                <a:lnTo>
                  <a:pt x="20151" y="67838"/>
                </a:lnTo>
                <a:lnTo>
                  <a:pt x="20075" y="66587"/>
                </a:lnTo>
                <a:lnTo>
                  <a:pt x="20025" y="65324"/>
                </a:lnTo>
                <a:lnTo>
                  <a:pt x="19974" y="64061"/>
                </a:lnTo>
                <a:close/>
                <a:moveTo>
                  <a:pt x="17182" y="1"/>
                </a:moveTo>
                <a:lnTo>
                  <a:pt x="17650" y="721"/>
                </a:lnTo>
                <a:lnTo>
                  <a:pt x="18092" y="1441"/>
                </a:lnTo>
                <a:lnTo>
                  <a:pt x="18521" y="2161"/>
                </a:lnTo>
                <a:lnTo>
                  <a:pt x="18938" y="2868"/>
                </a:lnTo>
                <a:lnTo>
                  <a:pt x="19342" y="3576"/>
                </a:lnTo>
                <a:lnTo>
                  <a:pt x="19734" y="4283"/>
                </a:lnTo>
                <a:lnTo>
                  <a:pt x="20100" y="4978"/>
                </a:lnTo>
                <a:lnTo>
                  <a:pt x="20454" y="5660"/>
                </a:lnTo>
                <a:lnTo>
                  <a:pt x="20808" y="6342"/>
                </a:lnTo>
                <a:lnTo>
                  <a:pt x="21124" y="7024"/>
                </a:lnTo>
                <a:lnTo>
                  <a:pt x="21440" y="7694"/>
                </a:lnTo>
                <a:lnTo>
                  <a:pt x="21743" y="8351"/>
                </a:lnTo>
                <a:lnTo>
                  <a:pt x="22021" y="8995"/>
                </a:lnTo>
                <a:lnTo>
                  <a:pt x="22286" y="9639"/>
                </a:lnTo>
                <a:lnTo>
                  <a:pt x="22526" y="10284"/>
                </a:lnTo>
                <a:lnTo>
                  <a:pt x="22766" y="10903"/>
                </a:lnTo>
                <a:lnTo>
                  <a:pt x="22981" y="11522"/>
                </a:lnTo>
                <a:lnTo>
                  <a:pt x="23170" y="12128"/>
                </a:lnTo>
                <a:lnTo>
                  <a:pt x="23360" y="12722"/>
                </a:lnTo>
                <a:lnTo>
                  <a:pt x="23524" y="13315"/>
                </a:lnTo>
                <a:lnTo>
                  <a:pt x="23676" y="13897"/>
                </a:lnTo>
                <a:lnTo>
                  <a:pt x="23802" y="14465"/>
                </a:lnTo>
                <a:lnTo>
                  <a:pt x="23916" y="15021"/>
                </a:lnTo>
                <a:lnTo>
                  <a:pt x="24017" y="15564"/>
                </a:lnTo>
                <a:lnTo>
                  <a:pt x="24093" y="16095"/>
                </a:lnTo>
                <a:lnTo>
                  <a:pt x="24156" y="16613"/>
                </a:lnTo>
                <a:lnTo>
                  <a:pt x="24194" y="17131"/>
                </a:lnTo>
                <a:lnTo>
                  <a:pt x="24219" y="17623"/>
                </a:lnTo>
                <a:lnTo>
                  <a:pt x="24219" y="18103"/>
                </a:lnTo>
                <a:lnTo>
                  <a:pt x="24206" y="18583"/>
                </a:lnTo>
                <a:lnTo>
                  <a:pt x="24181" y="19038"/>
                </a:lnTo>
                <a:lnTo>
                  <a:pt x="24131" y="19480"/>
                </a:lnTo>
                <a:lnTo>
                  <a:pt x="23512" y="19442"/>
                </a:lnTo>
                <a:lnTo>
                  <a:pt x="22867" y="19417"/>
                </a:lnTo>
                <a:lnTo>
                  <a:pt x="22210" y="19417"/>
                </a:lnTo>
                <a:lnTo>
                  <a:pt x="21541" y="19442"/>
                </a:lnTo>
                <a:lnTo>
                  <a:pt x="20859" y="19493"/>
                </a:lnTo>
                <a:lnTo>
                  <a:pt x="20164" y="19569"/>
                </a:lnTo>
                <a:lnTo>
                  <a:pt x="19469" y="19670"/>
                </a:lnTo>
                <a:lnTo>
                  <a:pt x="18761" y="19783"/>
                </a:lnTo>
                <a:lnTo>
                  <a:pt x="18054" y="19922"/>
                </a:lnTo>
                <a:lnTo>
                  <a:pt x="17334" y="20087"/>
                </a:lnTo>
                <a:lnTo>
                  <a:pt x="16614" y="20263"/>
                </a:lnTo>
                <a:lnTo>
                  <a:pt x="15906" y="20466"/>
                </a:lnTo>
                <a:lnTo>
                  <a:pt x="15199" y="20680"/>
                </a:lnTo>
                <a:lnTo>
                  <a:pt x="14491" y="20908"/>
                </a:lnTo>
                <a:lnTo>
                  <a:pt x="13784" y="21160"/>
                </a:lnTo>
                <a:lnTo>
                  <a:pt x="13089" y="21426"/>
                </a:lnTo>
                <a:lnTo>
                  <a:pt x="12407" y="21704"/>
                </a:lnTo>
                <a:lnTo>
                  <a:pt x="11737" y="22007"/>
                </a:lnTo>
                <a:lnTo>
                  <a:pt x="11093" y="22310"/>
                </a:lnTo>
                <a:lnTo>
                  <a:pt x="10448" y="22638"/>
                </a:lnTo>
                <a:lnTo>
                  <a:pt x="9829" y="22979"/>
                </a:lnTo>
                <a:lnTo>
                  <a:pt x="9223" y="23320"/>
                </a:lnTo>
                <a:lnTo>
                  <a:pt x="8642" y="23687"/>
                </a:lnTo>
                <a:lnTo>
                  <a:pt x="8086" y="24053"/>
                </a:lnTo>
                <a:lnTo>
                  <a:pt x="7555" y="24432"/>
                </a:lnTo>
                <a:lnTo>
                  <a:pt x="7050" y="24824"/>
                </a:lnTo>
                <a:lnTo>
                  <a:pt x="6570" y="25228"/>
                </a:lnTo>
                <a:lnTo>
                  <a:pt x="6128" y="25632"/>
                </a:lnTo>
                <a:lnTo>
                  <a:pt x="5723" y="26049"/>
                </a:lnTo>
                <a:lnTo>
                  <a:pt x="5534" y="26251"/>
                </a:lnTo>
                <a:lnTo>
                  <a:pt x="5344" y="26466"/>
                </a:lnTo>
                <a:lnTo>
                  <a:pt x="5168" y="26681"/>
                </a:lnTo>
                <a:lnTo>
                  <a:pt x="5003" y="26896"/>
                </a:lnTo>
                <a:lnTo>
                  <a:pt x="4852" y="27110"/>
                </a:lnTo>
                <a:lnTo>
                  <a:pt x="4700" y="27325"/>
                </a:lnTo>
                <a:lnTo>
                  <a:pt x="5218" y="27401"/>
                </a:lnTo>
                <a:lnTo>
                  <a:pt x="5711" y="27502"/>
                </a:lnTo>
                <a:lnTo>
                  <a:pt x="6684" y="27691"/>
                </a:lnTo>
                <a:lnTo>
                  <a:pt x="7151" y="27767"/>
                </a:lnTo>
                <a:lnTo>
                  <a:pt x="7618" y="27830"/>
                </a:lnTo>
                <a:lnTo>
                  <a:pt x="7846" y="27856"/>
                </a:lnTo>
                <a:lnTo>
                  <a:pt x="8073" y="27868"/>
                </a:lnTo>
                <a:lnTo>
                  <a:pt x="8528" y="27868"/>
                </a:lnTo>
                <a:lnTo>
                  <a:pt x="9084" y="27843"/>
                </a:lnTo>
                <a:lnTo>
                  <a:pt x="9627" y="27805"/>
                </a:lnTo>
                <a:lnTo>
                  <a:pt x="10183" y="27767"/>
                </a:lnTo>
                <a:lnTo>
                  <a:pt x="10726" y="27704"/>
                </a:lnTo>
                <a:lnTo>
                  <a:pt x="11270" y="27641"/>
                </a:lnTo>
                <a:lnTo>
                  <a:pt x="11800" y="27565"/>
                </a:lnTo>
                <a:lnTo>
                  <a:pt x="12331" y="27489"/>
                </a:lnTo>
                <a:lnTo>
                  <a:pt x="12861" y="27388"/>
                </a:lnTo>
                <a:lnTo>
                  <a:pt x="13392" y="27287"/>
                </a:lnTo>
                <a:lnTo>
                  <a:pt x="13923" y="27173"/>
                </a:lnTo>
                <a:lnTo>
                  <a:pt x="14441" y="27047"/>
                </a:lnTo>
                <a:lnTo>
                  <a:pt x="14959" y="26908"/>
                </a:lnTo>
                <a:lnTo>
                  <a:pt x="15464" y="26757"/>
                </a:lnTo>
                <a:lnTo>
                  <a:pt x="15969" y="26592"/>
                </a:lnTo>
                <a:lnTo>
                  <a:pt x="16475" y="26415"/>
                </a:lnTo>
                <a:lnTo>
                  <a:pt x="16980" y="26239"/>
                </a:lnTo>
                <a:lnTo>
                  <a:pt x="17473" y="26037"/>
                </a:lnTo>
                <a:lnTo>
                  <a:pt x="17965" y="25822"/>
                </a:lnTo>
                <a:lnTo>
                  <a:pt x="18458" y="25594"/>
                </a:lnTo>
                <a:lnTo>
                  <a:pt x="18938" y="25354"/>
                </a:lnTo>
                <a:lnTo>
                  <a:pt x="19418" y="25102"/>
                </a:lnTo>
                <a:lnTo>
                  <a:pt x="19886" y="24824"/>
                </a:lnTo>
                <a:lnTo>
                  <a:pt x="20366" y="24546"/>
                </a:lnTo>
                <a:lnTo>
                  <a:pt x="20833" y="24243"/>
                </a:lnTo>
                <a:lnTo>
                  <a:pt x="21288" y="23927"/>
                </a:lnTo>
                <a:lnTo>
                  <a:pt x="21743" y="23598"/>
                </a:lnTo>
                <a:lnTo>
                  <a:pt x="22198" y="23257"/>
                </a:lnTo>
                <a:lnTo>
                  <a:pt x="22652" y="22891"/>
                </a:lnTo>
                <a:lnTo>
                  <a:pt x="23095" y="22512"/>
                </a:lnTo>
                <a:lnTo>
                  <a:pt x="23524" y="22120"/>
                </a:lnTo>
                <a:lnTo>
                  <a:pt x="23966" y="21704"/>
                </a:lnTo>
                <a:lnTo>
                  <a:pt x="24383" y="21274"/>
                </a:lnTo>
                <a:lnTo>
                  <a:pt x="24383" y="21274"/>
                </a:lnTo>
                <a:lnTo>
                  <a:pt x="23499" y="29220"/>
                </a:lnTo>
                <a:lnTo>
                  <a:pt x="22311" y="29283"/>
                </a:lnTo>
                <a:lnTo>
                  <a:pt x="21149" y="29334"/>
                </a:lnTo>
                <a:lnTo>
                  <a:pt x="18875" y="29422"/>
                </a:lnTo>
                <a:lnTo>
                  <a:pt x="17751" y="29485"/>
                </a:lnTo>
                <a:lnTo>
                  <a:pt x="16639" y="29548"/>
                </a:lnTo>
                <a:lnTo>
                  <a:pt x="15540" y="29649"/>
                </a:lnTo>
                <a:lnTo>
                  <a:pt x="14996" y="29700"/>
                </a:lnTo>
                <a:lnTo>
                  <a:pt x="14441" y="29763"/>
                </a:lnTo>
                <a:lnTo>
                  <a:pt x="13645" y="29877"/>
                </a:lnTo>
                <a:lnTo>
                  <a:pt x="12836" y="29991"/>
                </a:lnTo>
                <a:lnTo>
                  <a:pt x="12053" y="30142"/>
                </a:lnTo>
                <a:lnTo>
                  <a:pt x="11257" y="30306"/>
                </a:lnTo>
                <a:lnTo>
                  <a:pt x="10474" y="30483"/>
                </a:lnTo>
                <a:lnTo>
                  <a:pt x="9703" y="30698"/>
                </a:lnTo>
                <a:lnTo>
                  <a:pt x="8932" y="30913"/>
                </a:lnTo>
                <a:lnTo>
                  <a:pt x="8162" y="31153"/>
                </a:lnTo>
                <a:lnTo>
                  <a:pt x="7404" y="31418"/>
                </a:lnTo>
                <a:lnTo>
                  <a:pt x="6658" y="31709"/>
                </a:lnTo>
                <a:lnTo>
                  <a:pt x="5913" y="32012"/>
                </a:lnTo>
                <a:lnTo>
                  <a:pt x="5180" y="32328"/>
                </a:lnTo>
                <a:lnTo>
                  <a:pt x="4447" y="32669"/>
                </a:lnTo>
                <a:lnTo>
                  <a:pt x="3727" y="33035"/>
                </a:lnTo>
                <a:lnTo>
                  <a:pt x="3007" y="33427"/>
                </a:lnTo>
                <a:lnTo>
                  <a:pt x="2300" y="33831"/>
                </a:lnTo>
                <a:lnTo>
                  <a:pt x="2161" y="33932"/>
                </a:lnTo>
                <a:lnTo>
                  <a:pt x="2022" y="34046"/>
                </a:lnTo>
                <a:lnTo>
                  <a:pt x="1895" y="34159"/>
                </a:lnTo>
                <a:lnTo>
                  <a:pt x="1769" y="34298"/>
                </a:lnTo>
                <a:lnTo>
                  <a:pt x="1529" y="34576"/>
                </a:lnTo>
                <a:lnTo>
                  <a:pt x="1289" y="34854"/>
                </a:lnTo>
                <a:lnTo>
                  <a:pt x="1428" y="34955"/>
                </a:lnTo>
                <a:lnTo>
                  <a:pt x="1580" y="35069"/>
                </a:lnTo>
                <a:lnTo>
                  <a:pt x="1870" y="35296"/>
                </a:lnTo>
                <a:lnTo>
                  <a:pt x="2022" y="35397"/>
                </a:lnTo>
                <a:lnTo>
                  <a:pt x="2173" y="35498"/>
                </a:lnTo>
                <a:lnTo>
                  <a:pt x="2338" y="35587"/>
                </a:lnTo>
                <a:lnTo>
                  <a:pt x="2502" y="35650"/>
                </a:lnTo>
                <a:lnTo>
                  <a:pt x="2919" y="35776"/>
                </a:lnTo>
                <a:lnTo>
                  <a:pt x="3348" y="35890"/>
                </a:lnTo>
                <a:lnTo>
                  <a:pt x="3765" y="36004"/>
                </a:lnTo>
                <a:lnTo>
                  <a:pt x="4195" y="36092"/>
                </a:lnTo>
                <a:lnTo>
                  <a:pt x="4612" y="36181"/>
                </a:lnTo>
                <a:lnTo>
                  <a:pt x="5041" y="36256"/>
                </a:lnTo>
                <a:lnTo>
                  <a:pt x="5458" y="36307"/>
                </a:lnTo>
                <a:lnTo>
                  <a:pt x="5875" y="36357"/>
                </a:lnTo>
                <a:lnTo>
                  <a:pt x="6305" y="36408"/>
                </a:lnTo>
                <a:lnTo>
                  <a:pt x="6721" y="36433"/>
                </a:lnTo>
                <a:lnTo>
                  <a:pt x="7138" y="36446"/>
                </a:lnTo>
                <a:lnTo>
                  <a:pt x="7555" y="36458"/>
                </a:lnTo>
                <a:lnTo>
                  <a:pt x="7972" y="36458"/>
                </a:lnTo>
                <a:lnTo>
                  <a:pt x="8389" y="36446"/>
                </a:lnTo>
                <a:lnTo>
                  <a:pt x="8806" y="36421"/>
                </a:lnTo>
                <a:lnTo>
                  <a:pt x="9223" y="36395"/>
                </a:lnTo>
                <a:lnTo>
                  <a:pt x="9640" y="36357"/>
                </a:lnTo>
                <a:lnTo>
                  <a:pt x="10044" y="36307"/>
                </a:lnTo>
                <a:lnTo>
                  <a:pt x="10461" y="36244"/>
                </a:lnTo>
                <a:lnTo>
                  <a:pt x="10878" y="36181"/>
                </a:lnTo>
                <a:lnTo>
                  <a:pt x="11282" y="36105"/>
                </a:lnTo>
                <a:lnTo>
                  <a:pt x="11699" y="36016"/>
                </a:lnTo>
                <a:lnTo>
                  <a:pt x="12103" y="35928"/>
                </a:lnTo>
                <a:lnTo>
                  <a:pt x="12508" y="35814"/>
                </a:lnTo>
                <a:lnTo>
                  <a:pt x="12925" y="35713"/>
                </a:lnTo>
                <a:lnTo>
                  <a:pt x="13329" y="35587"/>
                </a:lnTo>
                <a:lnTo>
                  <a:pt x="13733" y="35460"/>
                </a:lnTo>
                <a:lnTo>
                  <a:pt x="14137" y="35334"/>
                </a:lnTo>
                <a:lnTo>
                  <a:pt x="14946" y="35044"/>
                </a:lnTo>
                <a:lnTo>
                  <a:pt x="15755" y="34715"/>
                </a:lnTo>
                <a:lnTo>
                  <a:pt x="16222" y="34526"/>
                </a:lnTo>
                <a:lnTo>
                  <a:pt x="16677" y="34311"/>
                </a:lnTo>
                <a:lnTo>
                  <a:pt x="17132" y="34096"/>
                </a:lnTo>
                <a:lnTo>
                  <a:pt x="17599" y="33881"/>
                </a:lnTo>
                <a:lnTo>
                  <a:pt x="18496" y="33414"/>
                </a:lnTo>
                <a:lnTo>
                  <a:pt x="19406" y="32934"/>
                </a:lnTo>
                <a:lnTo>
                  <a:pt x="21200" y="31961"/>
                </a:lnTo>
                <a:lnTo>
                  <a:pt x="22109" y="31456"/>
                </a:lnTo>
                <a:lnTo>
                  <a:pt x="23019" y="30976"/>
                </a:lnTo>
                <a:lnTo>
                  <a:pt x="22198" y="34336"/>
                </a:lnTo>
                <a:lnTo>
                  <a:pt x="21768" y="36029"/>
                </a:lnTo>
                <a:lnTo>
                  <a:pt x="21541" y="36875"/>
                </a:lnTo>
                <a:lnTo>
                  <a:pt x="21313" y="37722"/>
                </a:lnTo>
                <a:lnTo>
                  <a:pt x="21288" y="37760"/>
                </a:lnTo>
                <a:lnTo>
                  <a:pt x="21263" y="37810"/>
                </a:lnTo>
                <a:lnTo>
                  <a:pt x="21174" y="37911"/>
                </a:lnTo>
                <a:lnTo>
                  <a:pt x="21048" y="38000"/>
                </a:lnTo>
                <a:lnTo>
                  <a:pt x="20896" y="38075"/>
                </a:lnTo>
                <a:lnTo>
                  <a:pt x="20745" y="38139"/>
                </a:lnTo>
                <a:lnTo>
                  <a:pt x="20593" y="38189"/>
                </a:lnTo>
                <a:lnTo>
                  <a:pt x="20442" y="38214"/>
                </a:lnTo>
                <a:lnTo>
                  <a:pt x="20378" y="38214"/>
                </a:lnTo>
                <a:lnTo>
                  <a:pt x="20328" y="38202"/>
                </a:lnTo>
                <a:lnTo>
                  <a:pt x="19772" y="38088"/>
                </a:lnTo>
                <a:lnTo>
                  <a:pt x="19229" y="38012"/>
                </a:lnTo>
                <a:lnTo>
                  <a:pt x="18673" y="37962"/>
                </a:lnTo>
                <a:lnTo>
                  <a:pt x="18130" y="37936"/>
                </a:lnTo>
                <a:lnTo>
                  <a:pt x="17586" y="37924"/>
                </a:lnTo>
                <a:lnTo>
                  <a:pt x="17043" y="37936"/>
                </a:lnTo>
                <a:lnTo>
                  <a:pt x="16513" y="37974"/>
                </a:lnTo>
                <a:lnTo>
                  <a:pt x="15969" y="38025"/>
                </a:lnTo>
                <a:lnTo>
                  <a:pt x="15439" y="38088"/>
                </a:lnTo>
                <a:lnTo>
                  <a:pt x="14895" y="38164"/>
                </a:lnTo>
                <a:lnTo>
                  <a:pt x="14365" y="38265"/>
                </a:lnTo>
                <a:lnTo>
                  <a:pt x="13834" y="38366"/>
                </a:lnTo>
                <a:lnTo>
                  <a:pt x="12773" y="38593"/>
                </a:lnTo>
                <a:lnTo>
                  <a:pt x="11712" y="38833"/>
                </a:lnTo>
                <a:lnTo>
                  <a:pt x="10638" y="39086"/>
                </a:lnTo>
                <a:lnTo>
                  <a:pt x="9564" y="39364"/>
                </a:lnTo>
                <a:lnTo>
                  <a:pt x="9033" y="39503"/>
                </a:lnTo>
                <a:lnTo>
                  <a:pt x="8515" y="39654"/>
                </a:lnTo>
                <a:lnTo>
                  <a:pt x="7985" y="39819"/>
                </a:lnTo>
                <a:lnTo>
                  <a:pt x="7467" y="40008"/>
                </a:lnTo>
                <a:lnTo>
                  <a:pt x="6962" y="40198"/>
                </a:lnTo>
                <a:lnTo>
                  <a:pt x="6456" y="40400"/>
                </a:lnTo>
                <a:lnTo>
                  <a:pt x="5951" y="40640"/>
                </a:lnTo>
                <a:lnTo>
                  <a:pt x="5471" y="40880"/>
                </a:lnTo>
                <a:lnTo>
                  <a:pt x="4991" y="41158"/>
                </a:lnTo>
                <a:lnTo>
                  <a:pt x="4523" y="41461"/>
                </a:lnTo>
                <a:lnTo>
                  <a:pt x="4068" y="41777"/>
                </a:lnTo>
                <a:lnTo>
                  <a:pt x="3841" y="41954"/>
                </a:lnTo>
                <a:lnTo>
                  <a:pt x="3614" y="42130"/>
                </a:lnTo>
                <a:lnTo>
                  <a:pt x="3487" y="42244"/>
                </a:lnTo>
                <a:lnTo>
                  <a:pt x="3374" y="42370"/>
                </a:lnTo>
                <a:lnTo>
                  <a:pt x="3134" y="42636"/>
                </a:lnTo>
                <a:lnTo>
                  <a:pt x="2868" y="42939"/>
                </a:lnTo>
                <a:lnTo>
                  <a:pt x="2565" y="43280"/>
                </a:lnTo>
                <a:lnTo>
                  <a:pt x="3209" y="43432"/>
                </a:lnTo>
                <a:lnTo>
                  <a:pt x="3854" y="43558"/>
                </a:lnTo>
                <a:lnTo>
                  <a:pt x="4498" y="43672"/>
                </a:lnTo>
                <a:lnTo>
                  <a:pt x="5130" y="43760"/>
                </a:lnTo>
                <a:lnTo>
                  <a:pt x="5749" y="43836"/>
                </a:lnTo>
                <a:lnTo>
                  <a:pt x="6368" y="43886"/>
                </a:lnTo>
                <a:lnTo>
                  <a:pt x="6974" y="43924"/>
                </a:lnTo>
                <a:lnTo>
                  <a:pt x="7581" y="43937"/>
                </a:lnTo>
                <a:lnTo>
                  <a:pt x="8187" y="43937"/>
                </a:lnTo>
                <a:lnTo>
                  <a:pt x="8781" y="43912"/>
                </a:lnTo>
                <a:lnTo>
                  <a:pt x="9362" y="43874"/>
                </a:lnTo>
                <a:lnTo>
                  <a:pt x="9956" y="43823"/>
                </a:lnTo>
                <a:lnTo>
                  <a:pt x="10524" y="43747"/>
                </a:lnTo>
                <a:lnTo>
                  <a:pt x="11105" y="43659"/>
                </a:lnTo>
                <a:lnTo>
                  <a:pt x="11661" y="43558"/>
                </a:lnTo>
                <a:lnTo>
                  <a:pt x="12230" y="43432"/>
                </a:lnTo>
                <a:lnTo>
                  <a:pt x="12786" y="43305"/>
                </a:lnTo>
                <a:lnTo>
                  <a:pt x="13329" y="43154"/>
                </a:lnTo>
                <a:lnTo>
                  <a:pt x="13885" y="42977"/>
                </a:lnTo>
                <a:lnTo>
                  <a:pt x="14415" y="42800"/>
                </a:lnTo>
                <a:lnTo>
                  <a:pt x="14959" y="42598"/>
                </a:lnTo>
                <a:lnTo>
                  <a:pt x="15489" y="42396"/>
                </a:lnTo>
                <a:lnTo>
                  <a:pt x="16020" y="42168"/>
                </a:lnTo>
                <a:lnTo>
                  <a:pt x="16538" y="41928"/>
                </a:lnTo>
                <a:lnTo>
                  <a:pt x="17056" y="41676"/>
                </a:lnTo>
                <a:lnTo>
                  <a:pt x="17561" y="41410"/>
                </a:lnTo>
                <a:lnTo>
                  <a:pt x="18066" y="41132"/>
                </a:lnTo>
                <a:lnTo>
                  <a:pt x="18572" y="40842"/>
                </a:lnTo>
                <a:lnTo>
                  <a:pt x="19077" y="40539"/>
                </a:lnTo>
                <a:lnTo>
                  <a:pt x="19570" y="40223"/>
                </a:lnTo>
                <a:lnTo>
                  <a:pt x="20063" y="39907"/>
                </a:lnTo>
                <a:lnTo>
                  <a:pt x="20543" y="39566"/>
                </a:lnTo>
                <a:lnTo>
                  <a:pt x="18307" y="53854"/>
                </a:lnTo>
                <a:lnTo>
                  <a:pt x="17561" y="53133"/>
                </a:lnTo>
                <a:lnTo>
                  <a:pt x="17182" y="52792"/>
                </a:lnTo>
                <a:lnTo>
                  <a:pt x="16803" y="52439"/>
                </a:lnTo>
                <a:lnTo>
                  <a:pt x="16411" y="52098"/>
                </a:lnTo>
                <a:lnTo>
                  <a:pt x="16020" y="51769"/>
                </a:lnTo>
                <a:lnTo>
                  <a:pt x="15628" y="51453"/>
                </a:lnTo>
                <a:lnTo>
                  <a:pt x="15224" y="51138"/>
                </a:lnTo>
                <a:lnTo>
                  <a:pt x="14820" y="50834"/>
                </a:lnTo>
                <a:lnTo>
                  <a:pt x="14415" y="50531"/>
                </a:lnTo>
                <a:lnTo>
                  <a:pt x="13998" y="50241"/>
                </a:lnTo>
                <a:lnTo>
                  <a:pt x="13582" y="49963"/>
                </a:lnTo>
                <a:lnTo>
                  <a:pt x="13152" y="49685"/>
                </a:lnTo>
                <a:lnTo>
                  <a:pt x="12722" y="49419"/>
                </a:lnTo>
                <a:lnTo>
                  <a:pt x="12280" y="49167"/>
                </a:lnTo>
                <a:lnTo>
                  <a:pt x="11838" y="48927"/>
                </a:lnTo>
                <a:lnTo>
                  <a:pt x="11396" y="48687"/>
                </a:lnTo>
                <a:lnTo>
                  <a:pt x="10941" y="48472"/>
                </a:lnTo>
                <a:lnTo>
                  <a:pt x="10474" y="48257"/>
                </a:lnTo>
                <a:lnTo>
                  <a:pt x="10006" y="48055"/>
                </a:lnTo>
                <a:lnTo>
                  <a:pt x="9539" y="47866"/>
                </a:lnTo>
                <a:lnTo>
                  <a:pt x="9059" y="47689"/>
                </a:lnTo>
                <a:lnTo>
                  <a:pt x="8579" y="47525"/>
                </a:lnTo>
                <a:lnTo>
                  <a:pt x="8086" y="47360"/>
                </a:lnTo>
                <a:lnTo>
                  <a:pt x="7593" y="47221"/>
                </a:lnTo>
                <a:lnTo>
                  <a:pt x="7088" y="47095"/>
                </a:lnTo>
                <a:lnTo>
                  <a:pt x="6583" y="46969"/>
                </a:lnTo>
                <a:lnTo>
                  <a:pt x="6065" y="46868"/>
                </a:lnTo>
                <a:lnTo>
                  <a:pt x="5534" y="46779"/>
                </a:lnTo>
                <a:lnTo>
                  <a:pt x="5003" y="46703"/>
                </a:lnTo>
                <a:lnTo>
                  <a:pt x="4473" y="46640"/>
                </a:lnTo>
                <a:lnTo>
                  <a:pt x="3929" y="46590"/>
                </a:lnTo>
                <a:lnTo>
                  <a:pt x="3614" y="46577"/>
                </a:lnTo>
                <a:lnTo>
                  <a:pt x="3298" y="46577"/>
                </a:lnTo>
                <a:lnTo>
                  <a:pt x="2982" y="46590"/>
                </a:lnTo>
                <a:lnTo>
                  <a:pt x="2666" y="46602"/>
                </a:lnTo>
                <a:lnTo>
                  <a:pt x="2022" y="46666"/>
                </a:lnTo>
                <a:lnTo>
                  <a:pt x="1390" y="46703"/>
                </a:lnTo>
                <a:lnTo>
                  <a:pt x="1314" y="47221"/>
                </a:lnTo>
                <a:lnTo>
                  <a:pt x="1643" y="47651"/>
                </a:lnTo>
                <a:lnTo>
                  <a:pt x="1996" y="48055"/>
                </a:lnTo>
                <a:lnTo>
                  <a:pt x="2350" y="48459"/>
                </a:lnTo>
                <a:lnTo>
                  <a:pt x="2717" y="48838"/>
                </a:lnTo>
                <a:lnTo>
                  <a:pt x="3083" y="49217"/>
                </a:lnTo>
                <a:lnTo>
                  <a:pt x="3475" y="49571"/>
                </a:lnTo>
                <a:lnTo>
                  <a:pt x="3854" y="49912"/>
                </a:lnTo>
                <a:lnTo>
                  <a:pt x="4245" y="50241"/>
                </a:lnTo>
                <a:lnTo>
                  <a:pt x="4650" y="50569"/>
                </a:lnTo>
                <a:lnTo>
                  <a:pt x="5066" y="50872"/>
                </a:lnTo>
                <a:lnTo>
                  <a:pt x="5483" y="51175"/>
                </a:lnTo>
                <a:lnTo>
                  <a:pt x="5900" y="51453"/>
                </a:lnTo>
                <a:lnTo>
                  <a:pt x="6330" y="51731"/>
                </a:lnTo>
                <a:lnTo>
                  <a:pt x="6772" y="51984"/>
                </a:lnTo>
                <a:lnTo>
                  <a:pt x="7214" y="52237"/>
                </a:lnTo>
                <a:lnTo>
                  <a:pt x="7669" y="52477"/>
                </a:lnTo>
                <a:lnTo>
                  <a:pt x="8124" y="52704"/>
                </a:lnTo>
                <a:lnTo>
                  <a:pt x="8591" y="52931"/>
                </a:lnTo>
                <a:lnTo>
                  <a:pt x="9059" y="53133"/>
                </a:lnTo>
                <a:lnTo>
                  <a:pt x="9539" y="53336"/>
                </a:lnTo>
                <a:lnTo>
                  <a:pt x="10019" y="53525"/>
                </a:lnTo>
                <a:lnTo>
                  <a:pt x="10512" y="53715"/>
                </a:lnTo>
                <a:lnTo>
                  <a:pt x="11004" y="53879"/>
                </a:lnTo>
                <a:lnTo>
                  <a:pt x="11510" y="54043"/>
                </a:lnTo>
                <a:lnTo>
                  <a:pt x="12015" y="54195"/>
                </a:lnTo>
                <a:lnTo>
                  <a:pt x="12520" y="54346"/>
                </a:lnTo>
                <a:lnTo>
                  <a:pt x="13038" y="54485"/>
                </a:lnTo>
                <a:lnTo>
                  <a:pt x="13569" y="54612"/>
                </a:lnTo>
                <a:lnTo>
                  <a:pt x="14100" y="54738"/>
                </a:lnTo>
                <a:lnTo>
                  <a:pt x="14630" y="54852"/>
                </a:lnTo>
                <a:lnTo>
                  <a:pt x="15161" y="54965"/>
                </a:lnTo>
                <a:lnTo>
                  <a:pt x="15704" y="55066"/>
                </a:lnTo>
                <a:lnTo>
                  <a:pt x="15085" y="55243"/>
                </a:lnTo>
                <a:lnTo>
                  <a:pt x="14466" y="55420"/>
                </a:lnTo>
                <a:lnTo>
                  <a:pt x="13859" y="55609"/>
                </a:lnTo>
                <a:lnTo>
                  <a:pt x="13253" y="55812"/>
                </a:lnTo>
                <a:lnTo>
                  <a:pt x="12659" y="56026"/>
                </a:lnTo>
                <a:lnTo>
                  <a:pt x="12078" y="56241"/>
                </a:lnTo>
                <a:lnTo>
                  <a:pt x="11497" y="56481"/>
                </a:lnTo>
                <a:lnTo>
                  <a:pt x="10928" y="56721"/>
                </a:lnTo>
                <a:lnTo>
                  <a:pt x="10373" y="56974"/>
                </a:lnTo>
                <a:lnTo>
                  <a:pt x="9829" y="57226"/>
                </a:lnTo>
                <a:lnTo>
                  <a:pt x="9286" y="57504"/>
                </a:lnTo>
                <a:lnTo>
                  <a:pt x="8755" y="57782"/>
                </a:lnTo>
                <a:lnTo>
                  <a:pt x="8225" y="58073"/>
                </a:lnTo>
                <a:lnTo>
                  <a:pt x="7707" y="58389"/>
                </a:lnTo>
                <a:lnTo>
                  <a:pt x="7202" y="58704"/>
                </a:lnTo>
                <a:lnTo>
                  <a:pt x="6709" y="59020"/>
                </a:lnTo>
                <a:lnTo>
                  <a:pt x="6216" y="59361"/>
                </a:lnTo>
                <a:lnTo>
                  <a:pt x="5736" y="59715"/>
                </a:lnTo>
                <a:lnTo>
                  <a:pt x="5269" y="60081"/>
                </a:lnTo>
                <a:lnTo>
                  <a:pt x="4801" y="60448"/>
                </a:lnTo>
                <a:lnTo>
                  <a:pt x="4359" y="60839"/>
                </a:lnTo>
                <a:lnTo>
                  <a:pt x="3917" y="61231"/>
                </a:lnTo>
                <a:lnTo>
                  <a:pt x="3475" y="61648"/>
                </a:lnTo>
                <a:lnTo>
                  <a:pt x="3058" y="62065"/>
                </a:lnTo>
                <a:lnTo>
                  <a:pt x="2641" y="62507"/>
                </a:lnTo>
                <a:lnTo>
                  <a:pt x="2237" y="62962"/>
                </a:lnTo>
                <a:lnTo>
                  <a:pt x="1832" y="63416"/>
                </a:lnTo>
                <a:lnTo>
                  <a:pt x="1453" y="63896"/>
                </a:lnTo>
                <a:lnTo>
                  <a:pt x="1074" y="64389"/>
                </a:lnTo>
                <a:lnTo>
                  <a:pt x="708" y="64882"/>
                </a:lnTo>
                <a:lnTo>
                  <a:pt x="354" y="65400"/>
                </a:lnTo>
                <a:lnTo>
                  <a:pt x="0" y="65930"/>
                </a:lnTo>
                <a:lnTo>
                  <a:pt x="392" y="65943"/>
                </a:lnTo>
                <a:lnTo>
                  <a:pt x="771" y="65956"/>
                </a:lnTo>
                <a:lnTo>
                  <a:pt x="1150" y="65943"/>
                </a:lnTo>
                <a:lnTo>
                  <a:pt x="1516" y="65930"/>
                </a:lnTo>
                <a:lnTo>
                  <a:pt x="1883" y="65918"/>
                </a:lnTo>
                <a:lnTo>
                  <a:pt x="2249" y="65892"/>
                </a:lnTo>
                <a:lnTo>
                  <a:pt x="2603" y="65855"/>
                </a:lnTo>
                <a:lnTo>
                  <a:pt x="2957" y="65817"/>
                </a:lnTo>
                <a:lnTo>
                  <a:pt x="3310" y="65766"/>
                </a:lnTo>
                <a:lnTo>
                  <a:pt x="3651" y="65716"/>
                </a:lnTo>
                <a:lnTo>
                  <a:pt x="4334" y="65577"/>
                </a:lnTo>
                <a:lnTo>
                  <a:pt x="5003" y="65425"/>
                </a:lnTo>
                <a:lnTo>
                  <a:pt x="5660" y="65248"/>
                </a:lnTo>
                <a:lnTo>
                  <a:pt x="6292" y="65033"/>
                </a:lnTo>
                <a:lnTo>
                  <a:pt x="6911" y="64806"/>
                </a:lnTo>
                <a:lnTo>
                  <a:pt x="7530" y="64553"/>
                </a:lnTo>
                <a:lnTo>
                  <a:pt x="8124" y="64275"/>
                </a:lnTo>
                <a:lnTo>
                  <a:pt x="8718" y="63972"/>
                </a:lnTo>
                <a:lnTo>
                  <a:pt x="9286" y="63656"/>
                </a:lnTo>
                <a:lnTo>
                  <a:pt x="9855" y="63328"/>
                </a:lnTo>
                <a:lnTo>
                  <a:pt x="10410" y="62974"/>
                </a:lnTo>
                <a:lnTo>
                  <a:pt x="10966" y="62595"/>
                </a:lnTo>
                <a:lnTo>
                  <a:pt x="11497" y="62216"/>
                </a:lnTo>
                <a:lnTo>
                  <a:pt x="12028" y="61812"/>
                </a:lnTo>
                <a:lnTo>
                  <a:pt x="12558" y="61395"/>
                </a:lnTo>
                <a:lnTo>
                  <a:pt x="13064" y="60966"/>
                </a:lnTo>
                <a:lnTo>
                  <a:pt x="13582" y="60536"/>
                </a:lnTo>
                <a:lnTo>
                  <a:pt x="14074" y="60081"/>
                </a:lnTo>
                <a:lnTo>
                  <a:pt x="14580" y="59627"/>
                </a:lnTo>
                <a:lnTo>
                  <a:pt x="15072" y="59147"/>
                </a:lnTo>
                <a:lnTo>
                  <a:pt x="15552" y="58679"/>
                </a:lnTo>
                <a:lnTo>
                  <a:pt x="16525" y="57694"/>
                </a:lnTo>
                <a:lnTo>
                  <a:pt x="17485" y="56709"/>
                </a:lnTo>
                <a:lnTo>
                  <a:pt x="18433" y="55698"/>
                </a:lnTo>
                <a:lnTo>
                  <a:pt x="18989" y="62671"/>
                </a:lnTo>
                <a:lnTo>
                  <a:pt x="18332" y="62760"/>
                </a:lnTo>
                <a:lnTo>
                  <a:pt x="17687" y="62873"/>
                </a:lnTo>
                <a:lnTo>
                  <a:pt x="17056" y="63000"/>
                </a:lnTo>
                <a:lnTo>
                  <a:pt x="16424" y="63151"/>
                </a:lnTo>
                <a:lnTo>
                  <a:pt x="15805" y="63328"/>
                </a:lnTo>
                <a:lnTo>
                  <a:pt x="15199" y="63518"/>
                </a:lnTo>
                <a:lnTo>
                  <a:pt x="14592" y="63720"/>
                </a:lnTo>
                <a:lnTo>
                  <a:pt x="13998" y="63934"/>
                </a:lnTo>
                <a:lnTo>
                  <a:pt x="13405" y="64174"/>
                </a:lnTo>
                <a:lnTo>
                  <a:pt x="12811" y="64427"/>
                </a:lnTo>
                <a:lnTo>
                  <a:pt x="12230" y="64680"/>
                </a:lnTo>
                <a:lnTo>
                  <a:pt x="11649" y="64945"/>
                </a:lnTo>
                <a:lnTo>
                  <a:pt x="10499" y="65501"/>
                </a:lnTo>
                <a:lnTo>
                  <a:pt x="9362" y="66082"/>
                </a:lnTo>
                <a:lnTo>
                  <a:pt x="8768" y="66398"/>
                </a:lnTo>
                <a:lnTo>
                  <a:pt x="8200" y="66726"/>
                </a:lnTo>
                <a:lnTo>
                  <a:pt x="7631" y="67067"/>
                </a:lnTo>
                <a:lnTo>
                  <a:pt x="7075" y="67421"/>
                </a:lnTo>
                <a:lnTo>
                  <a:pt x="6532" y="67800"/>
                </a:lnTo>
                <a:lnTo>
                  <a:pt x="6001" y="68179"/>
                </a:lnTo>
                <a:lnTo>
                  <a:pt x="5483" y="68583"/>
                </a:lnTo>
                <a:lnTo>
                  <a:pt x="4991" y="69000"/>
                </a:lnTo>
                <a:lnTo>
                  <a:pt x="4498" y="69430"/>
                </a:lnTo>
                <a:lnTo>
                  <a:pt x="4018" y="69872"/>
                </a:lnTo>
                <a:lnTo>
                  <a:pt x="3550" y="70326"/>
                </a:lnTo>
                <a:lnTo>
                  <a:pt x="3096" y="70807"/>
                </a:lnTo>
                <a:lnTo>
                  <a:pt x="2653" y="71287"/>
                </a:lnTo>
                <a:lnTo>
                  <a:pt x="2224" y="71792"/>
                </a:lnTo>
                <a:lnTo>
                  <a:pt x="1807" y="72310"/>
                </a:lnTo>
                <a:lnTo>
                  <a:pt x="1403" y="72840"/>
                </a:lnTo>
                <a:lnTo>
                  <a:pt x="1340" y="72941"/>
                </a:lnTo>
                <a:lnTo>
                  <a:pt x="1276" y="73055"/>
                </a:lnTo>
                <a:lnTo>
                  <a:pt x="1238" y="73169"/>
                </a:lnTo>
                <a:lnTo>
                  <a:pt x="1188" y="73283"/>
                </a:lnTo>
                <a:lnTo>
                  <a:pt x="1163" y="73396"/>
                </a:lnTo>
                <a:lnTo>
                  <a:pt x="1137" y="73523"/>
                </a:lnTo>
                <a:lnTo>
                  <a:pt x="1125" y="73636"/>
                </a:lnTo>
                <a:lnTo>
                  <a:pt x="1125" y="73763"/>
                </a:lnTo>
                <a:lnTo>
                  <a:pt x="1125" y="73775"/>
                </a:lnTo>
                <a:lnTo>
                  <a:pt x="1137" y="73800"/>
                </a:lnTo>
                <a:lnTo>
                  <a:pt x="1201" y="73851"/>
                </a:lnTo>
                <a:lnTo>
                  <a:pt x="1289" y="73889"/>
                </a:lnTo>
                <a:lnTo>
                  <a:pt x="1403" y="73939"/>
                </a:lnTo>
                <a:lnTo>
                  <a:pt x="1516" y="73977"/>
                </a:lnTo>
                <a:lnTo>
                  <a:pt x="1643" y="74015"/>
                </a:lnTo>
                <a:lnTo>
                  <a:pt x="1756" y="74028"/>
                </a:lnTo>
                <a:lnTo>
                  <a:pt x="1845" y="74015"/>
                </a:lnTo>
                <a:lnTo>
                  <a:pt x="2856" y="73813"/>
                </a:lnTo>
                <a:lnTo>
                  <a:pt x="3841" y="73598"/>
                </a:lnTo>
                <a:lnTo>
                  <a:pt x="4826" y="73346"/>
                </a:lnTo>
                <a:lnTo>
                  <a:pt x="5799" y="73068"/>
                </a:lnTo>
                <a:lnTo>
                  <a:pt x="6279" y="72916"/>
                </a:lnTo>
                <a:lnTo>
                  <a:pt x="6747" y="72765"/>
                </a:lnTo>
                <a:lnTo>
                  <a:pt x="7227" y="72600"/>
                </a:lnTo>
                <a:lnTo>
                  <a:pt x="7694" y="72424"/>
                </a:lnTo>
                <a:lnTo>
                  <a:pt x="8162" y="72247"/>
                </a:lnTo>
                <a:lnTo>
                  <a:pt x="8617" y="72057"/>
                </a:lnTo>
                <a:lnTo>
                  <a:pt x="9084" y="71868"/>
                </a:lnTo>
                <a:lnTo>
                  <a:pt x="9526" y="71666"/>
                </a:lnTo>
                <a:lnTo>
                  <a:pt x="9981" y="71451"/>
                </a:lnTo>
                <a:lnTo>
                  <a:pt x="10423" y="71236"/>
                </a:lnTo>
                <a:lnTo>
                  <a:pt x="10865" y="71009"/>
                </a:lnTo>
                <a:lnTo>
                  <a:pt x="11307" y="70769"/>
                </a:lnTo>
                <a:lnTo>
                  <a:pt x="11737" y="70516"/>
                </a:lnTo>
                <a:lnTo>
                  <a:pt x="12154" y="70263"/>
                </a:lnTo>
                <a:lnTo>
                  <a:pt x="12583" y="69985"/>
                </a:lnTo>
                <a:lnTo>
                  <a:pt x="13000" y="69707"/>
                </a:lnTo>
                <a:lnTo>
                  <a:pt x="13405" y="69430"/>
                </a:lnTo>
                <a:lnTo>
                  <a:pt x="13822" y="69126"/>
                </a:lnTo>
                <a:lnTo>
                  <a:pt x="14213" y="68823"/>
                </a:lnTo>
                <a:lnTo>
                  <a:pt x="14617" y="68495"/>
                </a:lnTo>
                <a:lnTo>
                  <a:pt x="15009" y="68166"/>
                </a:lnTo>
                <a:lnTo>
                  <a:pt x="15388" y="67825"/>
                </a:lnTo>
                <a:lnTo>
                  <a:pt x="15767" y="67472"/>
                </a:lnTo>
                <a:lnTo>
                  <a:pt x="16146" y="67105"/>
                </a:lnTo>
                <a:lnTo>
                  <a:pt x="16538" y="66701"/>
                </a:lnTo>
                <a:lnTo>
                  <a:pt x="16929" y="66297"/>
                </a:lnTo>
                <a:lnTo>
                  <a:pt x="17713" y="65438"/>
                </a:lnTo>
                <a:lnTo>
                  <a:pt x="18496" y="64553"/>
                </a:lnTo>
                <a:lnTo>
                  <a:pt x="19342" y="63619"/>
                </a:lnTo>
                <a:lnTo>
                  <a:pt x="19330" y="64313"/>
                </a:lnTo>
                <a:lnTo>
                  <a:pt x="19317" y="64945"/>
                </a:lnTo>
                <a:lnTo>
                  <a:pt x="19317" y="65539"/>
                </a:lnTo>
                <a:lnTo>
                  <a:pt x="19330" y="65829"/>
                </a:lnTo>
                <a:lnTo>
                  <a:pt x="19355" y="66120"/>
                </a:lnTo>
                <a:lnTo>
                  <a:pt x="19557" y="68280"/>
                </a:lnTo>
                <a:lnTo>
                  <a:pt x="19772" y="70453"/>
                </a:lnTo>
                <a:lnTo>
                  <a:pt x="20012" y="72613"/>
                </a:lnTo>
                <a:lnTo>
                  <a:pt x="20138" y="73699"/>
                </a:lnTo>
                <a:lnTo>
                  <a:pt x="20277" y="74773"/>
                </a:lnTo>
                <a:lnTo>
                  <a:pt x="20378" y="75468"/>
                </a:lnTo>
                <a:lnTo>
                  <a:pt x="20517" y="76150"/>
                </a:lnTo>
                <a:lnTo>
                  <a:pt x="20682" y="76820"/>
                </a:lnTo>
                <a:lnTo>
                  <a:pt x="20859" y="77477"/>
                </a:lnTo>
                <a:lnTo>
                  <a:pt x="21061" y="78133"/>
                </a:lnTo>
                <a:lnTo>
                  <a:pt x="21288" y="78778"/>
                </a:lnTo>
                <a:lnTo>
                  <a:pt x="21528" y="79409"/>
                </a:lnTo>
                <a:lnTo>
                  <a:pt x="21793" y="80041"/>
                </a:lnTo>
                <a:lnTo>
                  <a:pt x="22059" y="80673"/>
                </a:lnTo>
                <a:lnTo>
                  <a:pt x="22349" y="81292"/>
                </a:lnTo>
                <a:lnTo>
                  <a:pt x="22652" y="81911"/>
                </a:lnTo>
                <a:lnTo>
                  <a:pt x="22956" y="82530"/>
                </a:lnTo>
                <a:lnTo>
                  <a:pt x="23587" y="83755"/>
                </a:lnTo>
                <a:lnTo>
                  <a:pt x="24244" y="84968"/>
                </a:lnTo>
                <a:lnTo>
                  <a:pt x="24762" y="84968"/>
                </a:lnTo>
                <a:lnTo>
                  <a:pt x="24952" y="84260"/>
                </a:lnTo>
                <a:lnTo>
                  <a:pt x="25129" y="83553"/>
                </a:lnTo>
                <a:lnTo>
                  <a:pt x="25280" y="82845"/>
                </a:lnTo>
                <a:lnTo>
                  <a:pt x="25419" y="82138"/>
                </a:lnTo>
                <a:lnTo>
                  <a:pt x="25533" y="81418"/>
                </a:lnTo>
                <a:lnTo>
                  <a:pt x="25621" y="80710"/>
                </a:lnTo>
                <a:lnTo>
                  <a:pt x="25697" y="80003"/>
                </a:lnTo>
                <a:lnTo>
                  <a:pt x="25760" y="79283"/>
                </a:lnTo>
                <a:lnTo>
                  <a:pt x="25798" y="78563"/>
                </a:lnTo>
                <a:lnTo>
                  <a:pt x="25811" y="77856"/>
                </a:lnTo>
                <a:lnTo>
                  <a:pt x="25798" y="77135"/>
                </a:lnTo>
                <a:lnTo>
                  <a:pt x="25773" y="76415"/>
                </a:lnTo>
                <a:lnTo>
                  <a:pt x="25722" y="75695"/>
                </a:lnTo>
                <a:lnTo>
                  <a:pt x="25659" y="74975"/>
                </a:lnTo>
                <a:lnTo>
                  <a:pt x="25571" y="74255"/>
                </a:lnTo>
                <a:lnTo>
                  <a:pt x="25457" y="73535"/>
                </a:lnTo>
                <a:lnTo>
                  <a:pt x="25331" y="72853"/>
                </a:lnTo>
                <a:lnTo>
                  <a:pt x="25192" y="72183"/>
                </a:lnTo>
                <a:lnTo>
                  <a:pt x="25040" y="71527"/>
                </a:lnTo>
                <a:lnTo>
                  <a:pt x="24876" y="70870"/>
                </a:lnTo>
                <a:lnTo>
                  <a:pt x="24686" y="70213"/>
                </a:lnTo>
                <a:lnTo>
                  <a:pt x="24472" y="69581"/>
                </a:lnTo>
                <a:lnTo>
                  <a:pt x="24244" y="68950"/>
                </a:lnTo>
                <a:lnTo>
                  <a:pt x="23992" y="68318"/>
                </a:lnTo>
                <a:lnTo>
                  <a:pt x="23714" y="67712"/>
                </a:lnTo>
                <a:lnTo>
                  <a:pt x="23423" y="67105"/>
                </a:lnTo>
                <a:lnTo>
                  <a:pt x="23095" y="66524"/>
                </a:lnTo>
                <a:lnTo>
                  <a:pt x="22918" y="66234"/>
                </a:lnTo>
                <a:lnTo>
                  <a:pt x="22741" y="65943"/>
                </a:lnTo>
                <a:lnTo>
                  <a:pt x="22551" y="65652"/>
                </a:lnTo>
                <a:lnTo>
                  <a:pt x="22362" y="65375"/>
                </a:lnTo>
                <a:lnTo>
                  <a:pt x="22160" y="65097"/>
                </a:lnTo>
                <a:lnTo>
                  <a:pt x="21945" y="64819"/>
                </a:lnTo>
                <a:lnTo>
                  <a:pt x="21730" y="64553"/>
                </a:lnTo>
                <a:lnTo>
                  <a:pt x="21503" y="64288"/>
                </a:lnTo>
                <a:lnTo>
                  <a:pt x="21263" y="64023"/>
                </a:lnTo>
                <a:lnTo>
                  <a:pt x="21023" y="63758"/>
                </a:lnTo>
                <a:lnTo>
                  <a:pt x="20896" y="63631"/>
                </a:lnTo>
                <a:lnTo>
                  <a:pt x="20783" y="63492"/>
                </a:lnTo>
                <a:lnTo>
                  <a:pt x="20568" y="63202"/>
                </a:lnTo>
                <a:lnTo>
                  <a:pt x="20366" y="62886"/>
                </a:lnTo>
                <a:lnTo>
                  <a:pt x="20164" y="62570"/>
                </a:lnTo>
                <a:lnTo>
                  <a:pt x="19797" y="61913"/>
                </a:lnTo>
                <a:lnTo>
                  <a:pt x="19608" y="61585"/>
                </a:lnTo>
                <a:lnTo>
                  <a:pt x="19418" y="61269"/>
                </a:lnTo>
                <a:lnTo>
                  <a:pt x="19772" y="61016"/>
                </a:lnTo>
                <a:lnTo>
                  <a:pt x="20239" y="61345"/>
                </a:lnTo>
                <a:lnTo>
                  <a:pt x="20467" y="61522"/>
                </a:lnTo>
                <a:lnTo>
                  <a:pt x="20707" y="61673"/>
                </a:lnTo>
                <a:lnTo>
                  <a:pt x="21225" y="62002"/>
                </a:lnTo>
                <a:lnTo>
                  <a:pt x="21743" y="62305"/>
                </a:lnTo>
                <a:lnTo>
                  <a:pt x="22261" y="62595"/>
                </a:lnTo>
                <a:lnTo>
                  <a:pt x="22779" y="62861"/>
                </a:lnTo>
                <a:lnTo>
                  <a:pt x="23297" y="63126"/>
                </a:lnTo>
                <a:lnTo>
                  <a:pt x="23815" y="63366"/>
                </a:lnTo>
                <a:lnTo>
                  <a:pt x="24345" y="63593"/>
                </a:lnTo>
                <a:lnTo>
                  <a:pt x="24863" y="63795"/>
                </a:lnTo>
                <a:lnTo>
                  <a:pt x="25394" y="63985"/>
                </a:lnTo>
                <a:lnTo>
                  <a:pt x="25925" y="64162"/>
                </a:lnTo>
                <a:lnTo>
                  <a:pt x="26455" y="64326"/>
                </a:lnTo>
                <a:lnTo>
                  <a:pt x="26986" y="64465"/>
                </a:lnTo>
                <a:lnTo>
                  <a:pt x="27516" y="64579"/>
                </a:lnTo>
                <a:lnTo>
                  <a:pt x="28060" y="64680"/>
                </a:lnTo>
                <a:lnTo>
                  <a:pt x="28590" y="64768"/>
                </a:lnTo>
                <a:lnTo>
                  <a:pt x="29134" y="64844"/>
                </a:lnTo>
                <a:lnTo>
                  <a:pt x="29677" y="64894"/>
                </a:lnTo>
                <a:lnTo>
                  <a:pt x="30220" y="64920"/>
                </a:lnTo>
                <a:lnTo>
                  <a:pt x="30763" y="64932"/>
                </a:lnTo>
                <a:lnTo>
                  <a:pt x="31307" y="64932"/>
                </a:lnTo>
                <a:lnTo>
                  <a:pt x="31850" y="64907"/>
                </a:lnTo>
                <a:lnTo>
                  <a:pt x="32406" y="64857"/>
                </a:lnTo>
                <a:lnTo>
                  <a:pt x="32949" y="64793"/>
                </a:lnTo>
                <a:lnTo>
                  <a:pt x="33505" y="64718"/>
                </a:lnTo>
                <a:lnTo>
                  <a:pt x="34061" y="64617"/>
                </a:lnTo>
                <a:lnTo>
                  <a:pt x="34617" y="64490"/>
                </a:lnTo>
                <a:lnTo>
                  <a:pt x="35172" y="64351"/>
                </a:lnTo>
                <a:lnTo>
                  <a:pt x="35741" y="64187"/>
                </a:lnTo>
                <a:lnTo>
                  <a:pt x="36297" y="63998"/>
                </a:lnTo>
                <a:lnTo>
                  <a:pt x="36865" y="63795"/>
                </a:lnTo>
                <a:lnTo>
                  <a:pt x="37434" y="63581"/>
                </a:lnTo>
                <a:lnTo>
                  <a:pt x="38002" y="63328"/>
                </a:lnTo>
                <a:lnTo>
                  <a:pt x="38129" y="63265"/>
                </a:lnTo>
                <a:lnTo>
                  <a:pt x="38255" y="63176"/>
                </a:lnTo>
                <a:lnTo>
                  <a:pt x="38369" y="63088"/>
                </a:lnTo>
                <a:lnTo>
                  <a:pt x="38482" y="62987"/>
                </a:lnTo>
                <a:lnTo>
                  <a:pt x="38710" y="62772"/>
                </a:lnTo>
                <a:lnTo>
                  <a:pt x="38950" y="62570"/>
                </a:lnTo>
                <a:lnTo>
                  <a:pt x="38824" y="62469"/>
                </a:lnTo>
                <a:lnTo>
                  <a:pt x="38697" y="62343"/>
                </a:lnTo>
                <a:lnTo>
                  <a:pt x="38445" y="62115"/>
                </a:lnTo>
                <a:lnTo>
                  <a:pt x="38318" y="62002"/>
                </a:lnTo>
                <a:lnTo>
                  <a:pt x="38192" y="61901"/>
                </a:lnTo>
                <a:lnTo>
                  <a:pt x="38053" y="61825"/>
                </a:lnTo>
                <a:lnTo>
                  <a:pt x="37914" y="61774"/>
                </a:lnTo>
                <a:lnTo>
                  <a:pt x="36790" y="61433"/>
                </a:lnTo>
                <a:lnTo>
                  <a:pt x="35652" y="61105"/>
                </a:lnTo>
                <a:lnTo>
                  <a:pt x="35084" y="60953"/>
                </a:lnTo>
                <a:lnTo>
                  <a:pt x="34515" y="60814"/>
                </a:lnTo>
                <a:lnTo>
                  <a:pt x="33934" y="60688"/>
                </a:lnTo>
                <a:lnTo>
                  <a:pt x="33353" y="60587"/>
                </a:lnTo>
                <a:lnTo>
                  <a:pt x="31673" y="60271"/>
                </a:lnTo>
                <a:lnTo>
                  <a:pt x="29980" y="59980"/>
                </a:lnTo>
                <a:lnTo>
                  <a:pt x="29134" y="59854"/>
                </a:lnTo>
                <a:lnTo>
                  <a:pt x="28287" y="59728"/>
                </a:lnTo>
                <a:lnTo>
                  <a:pt x="27428" y="59627"/>
                </a:lnTo>
                <a:lnTo>
                  <a:pt x="26569" y="59538"/>
                </a:lnTo>
                <a:lnTo>
                  <a:pt x="25710" y="59475"/>
                </a:lnTo>
                <a:lnTo>
                  <a:pt x="24851" y="59437"/>
                </a:lnTo>
                <a:lnTo>
                  <a:pt x="24421" y="59425"/>
                </a:lnTo>
                <a:lnTo>
                  <a:pt x="23549" y="59425"/>
                </a:lnTo>
                <a:lnTo>
                  <a:pt x="23107" y="59450"/>
                </a:lnTo>
                <a:lnTo>
                  <a:pt x="22665" y="59475"/>
                </a:lnTo>
                <a:lnTo>
                  <a:pt x="22223" y="59500"/>
                </a:lnTo>
                <a:lnTo>
                  <a:pt x="21781" y="59551"/>
                </a:lnTo>
                <a:lnTo>
                  <a:pt x="21339" y="59601"/>
                </a:lnTo>
                <a:lnTo>
                  <a:pt x="20896" y="59665"/>
                </a:lnTo>
                <a:lnTo>
                  <a:pt x="20454" y="59740"/>
                </a:lnTo>
                <a:lnTo>
                  <a:pt x="19999" y="59816"/>
                </a:lnTo>
                <a:lnTo>
                  <a:pt x="19557" y="59917"/>
                </a:lnTo>
                <a:lnTo>
                  <a:pt x="19557" y="53740"/>
                </a:lnTo>
                <a:lnTo>
                  <a:pt x="20239" y="54106"/>
                </a:lnTo>
                <a:lnTo>
                  <a:pt x="20922" y="54460"/>
                </a:lnTo>
                <a:lnTo>
                  <a:pt x="21617" y="54788"/>
                </a:lnTo>
                <a:lnTo>
                  <a:pt x="22299" y="55104"/>
                </a:lnTo>
                <a:lnTo>
                  <a:pt x="22981" y="55395"/>
                </a:lnTo>
                <a:lnTo>
                  <a:pt x="23676" y="55660"/>
                </a:lnTo>
                <a:lnTo>
                  <a:pt x="24358" y="55900"/>
                </a:lnTo>
                <a:lnTo>
                  <a:pt x="25040" y="56127"/>
                </a:lnTo>
                <a:lnTo>
                  <a:pt x="25735" y="56317"/>
                </a:lnTo>
                <a:lnTo>
                  <a:pt x="26417" y="56494"/>
                </a:lnTo>
                <a:lnTo>
                  <a:pt x="27100" y="56633"/>
                </a:lnTo>
                <a:lnTo>
                  <a:pt x="27782" y="56759"/>
                </a:lnTo>
                <a:lnTo>
                  <a:pt x="28477" y="56847"/>
                </a:lnTo>
                <a:lnTo>
                  <a:pt x="29159" y="56923"/>
                </a:lnTo>
                <a:lnTo>
                  <a:pt x="29841" y="56961"/>
                </a:lnTo>
                <a:lnTo>
                  <a:pt x="30536" y="56974"/>
                </a:lnTo>
                <a:lnTo>
                  <a:pt x="31218" y="56949"/>
                </a:lnTo>
                <a:lnTo>
                  <a:pt x="31900" y="56911"/>
                </a:lnTo>
                <a:lnTo>
                  <a:pt x="32583" y="56835"/>
                </a:lnTo>
                <a:lnTo>
                  <a:pt x="33277" y="56721"/>
                </a:lnTo>
                <a:lnTo>
                  <a:pt x="33618" y="56658"/>
                </a:lnTo>
                <a:lnTo>
                  <a:pt x="33960" y="56595"/>
                </a:lnTo>
                <a:lnTo>
                  <a:pt x="34301" y="56506"/>
                </a:lnTo>
                <a:lnTo>
                  <a:pt x="34642" y="56418"/>
                </a:lnTo>
                <a:lnTo>
                  <a:pt x="34996" y="56330"/>
                </a:lnTo>
                <a:lnTo>
                  <a:pt x="35337" y="56216"/>
                </a:lnTo>
                <a:lnTo>
                  <a:pt x="35678" y="56115"/>
                </a:lnTo>
                <a:lnTo>
                  <a:pt x="36019" y="55988"/>
                </a:lnTo>
                <a:lnTo>
                  <a:pt x="36360" y="55862"/>
                </a:lnTo>
                <a:lnTo>
                  <a:pt x="36701" y="55723"/>
                </a:lnTo>
                <a:lnTo>
                  <a:pt x="37055" y="55584"/>
                </a:lnTo>
                <a:lnTo>
                  <a:pt x="37396" y="55420"/>
                </a:lnTo>
                <a:lnTo>
                  <a:pt x="37737" y="55268"/>
                </a:lnTo>
                <a:lnTo>
                  <a:pt x="38078" y="55092"/>
                </a:lnTo>
                <a:lnTo>
                  <a:pt x="38419" y="54915"/>
                </a:lnTo>
                <a:lnTo>
                  <a:pt x="38773" y="54725"/>
                </a:lnTo>
                <a:lnTo>
                  <a:pt x="39114" y="54523"/>
                </a:lnTo>
                <a:lnTo>
                  <a:pt x="39455" y="54321"/>
                </a:lnTo>
                <a:lnTo>
                  <a:pt x="40137" y="53879"/>
                </a:lnTo>
                <a:lnTo>
                  <a:pt x="40832" y="53411"/>
                </a:lnTo>
                <a:lnTo>
                  <a:pt x="41514" y="52893"/>
                </a:lnTo>
                <a:lnTo>
                  <a:pt x="40504" y="52350"/>
                </a:lnTo>
                <a:lnTo>
                  <a:pt x="40074" y="52123"/>
                </a:lnTo>
                <a:lnTo>
                  <a:pt x="39657" y="51921"/>
                </a:lnTo>
                <a:lnTo>
                  <a:pt x="39240" y="51731"/>
                </a:lnTo>
                <a:lnTo>
                  <a:pt x="38836" y="51567"/>
                </a:lnTo>
                <a:lnTo>
                  <a:pt x="38419" y="51428"/>
                </a:lnTo>
                <a:lnTo>
                  <a:pt x="38015" y="51289"/>
                </a:lnTo>
                <a:lnTo>
                  <a:pt x="37598" y="51163"/>
                </a:lnTo>
                <a:lnTo>
                  <a:pt x="37181" y="51062"/>
                </a:lnTo>
                <a:lnTo>
                  <a:pt x="36777" y="50961"/>
                </a:lnTo>
                <a:lnTo>
                  <a:pt x="36360" y="50872"/>
                </a:lnTo>
                <a:lnTo>
                  <a:pt x="35943" y="50809"/>
                </a:lnTo>
                <a:lnTo>
                  <a:pt x="35526" y="50746"/>
                </a:lnTo>
                <a:lnTo>
                  <a:pt x="35109" y="50695"/>
                </a:lnTo>
                <a:lnTo>
                  <a:pt x="34692" y="50645"/>
                </a:lnTo>
                <a:lnTo>
                  <a:pt x="34263" y="50620"/>
                </a:lnTo>
                <a:lnTo>
                  <a:pt x="33846" y="50594"/>
                </a:lnTo>
                <a:lnTo>
                  <a:pt x="33429" y="50582"/>
                </a:lnTo>
                <a:lnTo>
                  <a:pt x="33012" y="50569"/>
                </a:lnTo>
                <a:lnTo>
                  <a:pt x="32166" y="50582"/>
                </a:lnTo>
                <a:lnTo>
                  <a:pt x="31319" y="50607"/>
                </a:lnTo>
                <a:lnTo>
                  <a:pt x="30473" y="50657"/>
                </a:lnTo>
                <a:lnTo>
                  <a:pt x="29639" y="50721"/>
                </a:lnTo>
                <a:lnTo>
                  <a:pt x="28792" y="50796"/>
                </a:lnTo>
                <a:lnTo>
                  <a:pt x="27946" y="50885"/>
                </a:lnTo>
                <a:lnTo>
                  <a:pt x="26253" y="51062"/>
                </a:lnTo>
                <a:lnTo>
                  <a:pt x="25407" y="51163"/>
                </a:lnTo>
                <a:lnTo>
                  <a:pt x="24573" y="51289"/>
                </a:lnTo>
                <a:lnTo>
                  <a:pt x="23726" y="51428"/>
                </a:lnTo>
                <a:lnTo>
                  <a:pt x="22880" y="51592"/>
                </a:lnTo>
                <a:lnTo>
                  <a:pt x="21149" y="51933"/>
                </a:lnTo>
                <a:lnTo>
                  <a:pt x="20277" y="52098"/>
                </a:lnTo>
                <a:lnTo>
                  <a:pt x="19380" y="52262"/>
                </a:lnTo>
                <a:lnTo>
                  <a:pt x="20732" y="42737"/>
                </a:lnTo>
                <a:lnTo>
                  <a:pt x="21162" y="43065"/>
                </a:lnTo>
                <a:lnTo>
                  <a:pt x="21579" y="43394"/>
                </a:lnTo>
                <a:lnTo>
                  <a:pt x="22008" y="43697"/>
                </a:lnTo>
                <a:lnTo>
                  <a:pt x="22425" y="43975"/>
                </a:lnTo>
                <a:lnTo>
                  <a:pt x="22855" y="44253"/>
                </a:lnTo>
                <a:lnTo>
                  <a:pt x="23297" y="44505"/>
                </a:lnTo>
                <a:lnTo>
                  <a:pt x="23726" y="44745"/>
                </a:lnTo>
                <a:lnTo>
                  <a:pt x="24169" y="44973"/>
                </a:lnTo>
                <a:lnTo>
                  <a:pt x="24598" y="45188"/>
                </a:lnTo>
                <a:lnTo>
                  <a:pt x="25040" y="45377"/>
                </a:lnTo>
                <a:lnTo>
                  <a:pt x="25495" y="45567"/>
                </a:lnTo>
                <a:lnTo>
                  <a:pt x="25937" y="45731"/>
                </a:lnTo>
                <a:lnTo>
                  <a:pt x="26392" y="45895"/>
                </a:lnTo>
                <a:lnTo>
                  <a:pt x="26847" y="46034"/>
                </a:lnTo>
                <a:lnTo>
                  <a:pt x="27302" y="46160"/>
                </a:lnTo>
                <a:lnTo>
                  <a:pt x="27756" y="46287"/>
                </a:lnTo>
                <a:lnTo>
                  <a:pt x="28224" y="46388"/>
                </a:lnTo>
                <a:lnTo>
                  <a:pt x="28691" y="46476"/>
                </a:lnTo>
                <a:lnTo>
                  <a:pt x="29159" y="46565"/>
                </a:lnTo>
                <a:lnTo>
                  <a:pt x="29626" y="46640"/>
                </a:lnTo>
                <a:lnTo>
                  <a:pt x="30106" y="46691"/>
                </a:lnTo>
                <a:lnTo>
                  <a:pt x="30586" y="46741"/>
                </a:lnTo>
                <a:lnTo>
                  <a:pt x="31066" y="46779"/>
                </a:lnTo>
                <a:lnTo>
                  <a:pt x="31559" y="46805"/>
                </a:lnTo>
                <a:lnTo>
                  <a:pt x="32052" y="46817"/>
                </a:lnTo>
                <a:lnTo>
                  <a:pt x="32545" y="46830"/>
                </a:lnTo>
                <a:lnTo>
                  <a:pt x="33037" y="46817"/>
                </a:lnTo>
                <a:lnTo>
                  <a:pt x="33543" y="46805"/>
                </a:lnTo>
                <a:lnTo>
                  <a:pt x="34048" y="46792"/>
                </a:lnTo>
                <a:lnTo>
                  <a:pt x="34553" y="46754"/>
                </a:lnTo>
                <a:lnTo>
                  <a:pt x="35071" y="46716"/>
                </a:lnTo>
                <a:lnTo>
                  <a:pt x="35589" y="46666"/>
                </a:lnTo>
                <a:lnTo>
                  <a:pt x="35438" y="46438"/>
                </a:lnTo>
                <a:lnTo>
                  <a:pt x="35311" y="46223"/>
                </a:lnTo>
                <a:lnTo>
                  <a:pt x="35071" y="45807"/>
                </a:lnTo>
                <a:lnTo>
                  <a:pt x="34945" y="45617"/>
                </a:lnTo>
                <a:lnTo>
                  <a:pt x="34831" y="45453"/>
                </a:lnTo>
                <a:lnTo>
                  <a:pt x="34692" y="45301"/>
                </a:lnTo>
                <a:lnTo>
                  <a:pt x="34553" y="45162"/>
                </a:lnTo>
                <a:lnTo>
                  <a:pt x="34023" y="44758"/>
                </a:lnTo>
                <a:lnTo>
                  <a:pt x="33479" y="44366"/>
                </a:lnTo>
                <a:lnTo>
                  <a:pt x="32936" y="43987"/>
                </a:lnTo>
                <a:lnTo>
                  <a:pt x="32393" y="43634"/>
                </a:lnTo>
                <a:lnTo>
                  <a:pt x="31837" y="43293"/>
                </a:lnTo>
                <a:lnTo>
                  <a:pt x="31269" y="42977"/>
                </a:lnTo>
                <a:lnTo>
                  <a:pt x="30687" y="42674"/>
                </a:lnTo>
                <a:lnTo>
                  <a:pt x="30106" y="42396"/>
                </a:lnTo>
                <a:lnTo>
                  <a:pt x="29513" y="42143"/>
                </a:lnTo>
                <a:lnTo>
                  <a:pt x="28906" y="41903"/>
                </a:lnTo>
                <a:lnTo>
                  <a:pt x="28287" y="41701"/>
                </a:lnTo>
                <a:lnTo>
                  <a:pt x="27668" y="41511"/>
                </a:lnTo>
                <a:lnTo>
                  <a:pt x="27024" y="41347"/>
                </a:lnTo>
                <a:lnTo>
                  <a:pt x="26379" y="41221"/>
                </a:lnTo>
                <a:lnTo>
                  <a:pt x="25722" y="41120"/>
                </a:lnTo>
                <a:lnTo>
                  <a:pt x="25381" y="41069"/>
                </a:lnTo>
                <a:lnTo>
                  <a:pt x="25053" y="41044"/>
                </a:lnTo>
                <a:lnTo>
                  <a:pt x="24598" y="41006"/>
                </a:lnTo>
                <a:lnTo>
                  <a:pt x="24143" y="40994"/>
                </a:lnTo>
                <a:lnTo>
                  <a:pt x="23221" y="40994"/>
                </a:lnTo>
                <a:lnTo>
                  <a:pt x="22273" y="41019"/>
                </a:lnTo>
                <a:lnTo>
                  <a:pt x="21301" y="41019"/>
                </a:lnTo>
                <a:lnTo>
                  <a:pt x="23082" y="34071"/>
                </a:lnTo>
                <a:lnTo>
                  <a:pt x="24257" y="34778"/>
                </a:lnTo>
                <a:lnTo>
                  <a:pt x="25419" y="35473"/>
                </a:lnTo>
                <a:lnTo>
                  <a:pt x="26594" y="36168"/>
                </a:lnTo>
                <a:lnTo>
                  <a:pt x="27769" y="36837"/>
                </a:lnTo>
                <a:lnTo>
                  <a:pt x="28957" y="37482"/>
                </a:lnTo>
                <a:lnTo>
                  <a:pt x="30157" y="38113"/>
                </a:lnTo>
                <a:lnTo>
                  <a:pt x="31357" y="38720"/>
                </a:lnTo>
                <a:lnTo>
                  <a:pt x="31976" y="39010"/>
                </a:lnTo>
                <a:lnTo>
                  <a:pt x="32583" y="39301"/>
                </a:lnTo>
                <a:lnTo>
                  <a:pt x="33202" y="39579"/>
                </a:lnTo>
                <a:lnTo>
                  <a:pt x="33821" y="39857"/>
                </a:lnTo>
                <a:lnTo>
                  <a:pt x="34440" y="40122"/>
                </a:lnTo>
                <a:lnTo>
                  <a:pt x="35071" y="40375"/>
                </a:lnTo>
                <a:lnTo>
                  <a:pt x="35703" y="40627"/>
                </a:lnTo>
                <a:lnTo>
                  <a:pt x="36335" y="40867"/>
                </a:lnTo>
                <a:lnTo>
                  <a:pt x="36979" y="41095"/>
                </a:lnTo>
                <a:lnTo>
                  <a:pt x="37623" y="41322"/>
                </a:lnTo>
                <a:lnTo>
                  <a:pt x="38280" y="41524"/>
                </a:lnTo>
                <a:lnTo>
                  <a:pt x="38937" y="41726"/>
                </a:lnTo>
                <a:lnTo>
                  <a:pt x="39594" y="41928"/>
                </a:lnTo>
                <a:lnTo>
                  <a:pt x="40264" y="42105"/>
                </a:lnTo>
                <a:lnTo>
                  <a:pt x="40946" y="42282"/>
                </a:lnTo>
                <a:lnTo>
                  <a:pt x="41628" y="42434"/>
                </a:lnTo>
                <a:lnTo>
                  <a:pt x="42310" y="42585"/>
                </a:lnTo>
                <a:lnTo>
                  <a:pt x="43005" y="42724"/>
                </a:lnTo>
                <a:lnTo>
                  <a:pt x="42879" y="42320"/>
                </a:lnTo>
                <a:lnTo>
                  <a:pt x="42740" y="41941"/>
                </a:lnTo>
                <a:lnTo>
                  <a:pt x="42588" y="41575"/>
                </a:lnTo>
                <a:lnTo>
                  <a:pt x="42424" y="41221"/>
                </a:lnTo>
                <a:lnTo>
                  <a:pt x="42247" y="40880"/>
                </a:lnTo>
                <a:lnTo>
                  <a:pt x="42058" y="40564"/>
                </a:lnTo>
                <a:lnTo>
                  <a:pt x="41868" y="40248"/>
                </a:lnTo>
                <a:lnTo>
                  <a:pt x="41653" y="39958"/>
                </a:lnTo>
                <a:lnTo>
                  <a:pt x="41439" y="39667"/>
                </a:lnTo>
                <a:lnTo>
                  <a:pt x="41211" y="39402"/>
                </a:lnTo>
                <a:lnTo>
                  <a:pt x="40971" y="39137"/>
                </a:lnTo>
                <a:lnTo>
                  <a:pt x="40731" y="38871"/>
                </a:lnTo>
                <a:lnTo>
                  <a:pt x="40491" y="38631"/>
                </a:lnTo>
                <a:lnTo>
                  <a:pt x="40238" y="38391"/>
                </a:lnTo>
                <a:lnTo>
                  <a:pt x="39721" y="37924"/>
                </a:lnTo>
                <a:lnTo>
                  <a:pt x="39291" y="37545"/>
                </a:lnTo>
                <a:lnTo>
                  <a:pt x="38849" y="37178"/>
                </a:lnTo>
                <a:lnTo>
                  <a:pt x="38419" y="36825"/>
                </a:lnTo>
                <a:lnTo>
                  <a:pt x="37964" y="36471"/>
                </a:lnTo>
                <a:lnTo>
                  <a:pt x="37522" y="36130"/>
                </a:lnTo>
                <a:lnTo>
                  <a:pt x="37067" y="35802"/>
                </a:lnTo>
                <a:lnTo>
                  <a:pt x="36625" y="35473"/>
                </a:lnTo>
                <a:lnTo>
                  <a:pt x="36158" y="35170"/>
                </a:lnTo>
                <a:lnTo>
                  <a:pt x="35703" y="34867"/>
                </a:lnTo>
                <a:lnTo>
                  <a:pt x="35236" y="34576"/>
                </a:lnTo>
                <a:lnTo>
                  <a:pt x="34768" y="34311"/>
                </a:lnTo>
                <a:lnTo>
                  <a:pt x="34288" y="34046"/>
                </a:lnTo>
                <a:lnTo>
                  <a:pt x="33808" y="33806"/>
                </a:lnTo>
                <a:lnTo>
                  <a:pt x="33328" y="33566"/>
                </a:lnTo>
                <a:lnTo>
                  <a:pt x="32835" y="33351"/>
                </a:lnTo>
                <a:lnTo>
                  <a:pt x="32342" y="33161"/>
                </a:lnTo>
                <a:lnTo>
                  <a:pt x="31837" y="32972"/>
                </a:lnTo>
                <a:lnTo>
                  <a:pt x="31332" y="32808"/>
                </a:lnTo>
                <a:lnTo>
                  <a:pt x="30826" y="32656"/>
                </a:lnTo>
                <a:lnTo>
                  <a:pt x="30308" y="32530"/>
                </a:lnTo>
                <a:lnTo>
                  <a:pt x="29790" y="32416"/>
                </a:lnTo>
                <a:lnTo>
                  <a:pt x="29260" y="32328"/>
                </a:lnTo>
                <a:lnTo>
                  <a:pt x="28717" y="32252"/>
                </a:lnTo>
                <a:lnTo>
                  <a:pt x="28186" y="32201"/>
                </a:lnTo>
                <a:lnTo>
                  <a:pt x="27630" y="32163"/>
                </a:lnTo>
                <a:lnTo>
                  <a:pt x="27074" y="32163"/>
                </a:lnTo>
                <a:lnTo>
                  <a:pt x="26518" y="32176"/>
                </a:lnTo>
                <a:lnTo>
                  <a:pt x="25950" y="32201"/>
                </a:lnTo>
                <a:lnTo>
                  <a:pt x="25369" y="32264"/>
                </a:lnTo>
                <a:lnTo>
                  <a:pt x="24788" y="32353"/>
                </a:lnTo>
                <a:lnTo>
                  <a:pt x="24194" y="32467"/>
                </a:lnTo>
                <a:lnTo>
                  <a:pt x="23600" y="32593"/>
                </a:lnTo>
                <a:lnTo>
                  <a:pt x="25091" y="23788"/>
                </a:lnTo>
                <a:lnTo>
                  <a:pt x="25470" y="24205"/>
                </a:lnTo>
                <a:lnTo>
                  <a:pt x="25874" y="24622"/>
                </a:lnTo>
                <a:lnTo>
                  <a:pt x="26266" y="25026"/>
                </a:lnTo>
                <a:lnTo>
                  <a:pt x="26670" y="25418"/>
                </a:lnTo>
                <a:lnTo>
                  <a:pt x="27074" y="25796"/>
                </a:lnTo>
                <a:lnTo>
                  <a:pt x="27491" y="26175"/>
                </a:lnTo>
                <a:lnTo>
                  <a:pt x="27908" y="26542"/>
                </a:lnTo>
                <a:lnTo>
                  <a:pt x="28338" y="26896"/>
                </a:lnTo>
                <a:lnTo>
                  <a:pt x="28767" y="27237"/>
                </a:lnTo>
                <a:lnTo>
                  <a:pt x="29197" y="27565"/>
                </a:lnTo>
                <a:lnTo>
                  <a:pt x="29639" y="27894"/>
                </a:lnTo>
                <a:lnTo>
                  <a:pt x="30081" y="28209"/>
                </a:lnTo>
                <a:lnTo>
                  <a:pt x="30523" y="28525"/>
                </a:lnTo>
                <a:lnTo>
                  <a:pt x="30978" y="28816"/>
                </a:lnTo>
                <a:lnTo>
                  <a:pt x="31433" y="29106"/>
                </a:lnTo>
                <a:lnTo>
                  <a:pt x="31900" y="29384"/>
                </a:lnTo>
                <a:lnTo>
                  <a:pt x="32368" y="29649"/>
                </a:lnTo>
                <a:lnTo>
                  <a:pt x="32848" y="29915"/>
                </a:lnTo>
                <a:lnTo>
                  <a:pt x="33315" y="30167"/>
                </a:lnTo>
                <a:lnTo>
                  <a:pt x="33808" y="30420"/>
                </a:lnTo>
                <a:lnTo>
                  <a:pt x="34288" y="30647"/>
                </a:lnTo>
                <a:lnTo>
                  <a:pt x="34781" y="30875"/>
                </a:lnTo>
                <a:lnTo>
                  <a:pt x="35273" y="31102"/>
                </a:lnTo>
                <a:lnTo>
                  <a:pt x="35779" y="31304"/>
                </a:lnTo>
                <a:lnTo>
                  <a:pt x="36284" y="31506"/>
                </a:lnTo>
                <a:lnTo>
                  <a:pt x="36802" y="31696"/>
                </a:lnTo>
                <a:lnTo>
                  <a:pt x="37320" y="31885"/>
                </a:lnTo>
                <a:lnTo>
                  <a:pt x="37838" y="32062"/>
                </a:lnTo>
                <a:lnTo>
                  <a:pt x="38369" y="32226"/>
                </a:lnTo>
                <a:lnTo>
                  <a:pt x="38899" y="32391"/>
                </a:lnTo>
                <a:lnTo>
                  <a:pt x="39430" y="32542"/>
                </a:lnTo>
                <a:lnTo>
                  <a:pt x="39973" y="32694"/>
                </a:lnTo>
                <a:lnTo>
                  <a:pt x="39771" y="32239"/>
                </a:lnTo>
                <a:lnTo>
                  <a:pt x="39569" y="31810"/>
                </a:lnTo>
                <a:lnTo>
                  <a:pt x="39354" y="31367"/>
                </a:lnTo>
                <a:lnTo>
                  <a:pt x="39139" y="30938"/>
                </a:lnTo>
                <a:lnTo>
                  <a:pt x="38912" y="30521"/>
                </a:lnTo>
                <a:lnTo>
                  <a:pt x="38685" y="30104"/>
                </a:lnTo>
                <a:lnTo>
                  <a:pt x="38445" y="29700"/>
                </a:lnTo>
                <a:lnTo>
                  <a:pt x="38204" y="29296"/>
                </a:lnTo>
                <a:lnTo>
                  <a:pt x="37952" y="28904"/>
                </a:lnTo>
                <a:lnTo>
                  <a:pt x="37686" y="28525"/>
                </a:lnTo>
                <a:lnTo>
                  <a:pt x="37421" y="28146"/>
                </a:lnTo>
                <a:lnTo>
                  <a:pt x="37143" y="27767"/>
                </a:lnTo>
                <a:lnTo>
                  <a:pt x="36865" y="27413"/>
                </a:lnTo>
                <a:lnTo>
                  <a:pt x="36575" y="27060"/>
                </a:lnTo>
                <a:lnTo>
                  <a:pt x="36272" y="26719"/>
                </a:lnTo>
                <a:lnTo>
                  <a:pt x="35968" y="26378"/>
                </a:lnTo>
                <a:lnTo>
                  <a:pt x="35652" y="26049"/>
                </a:lnTo>
                <a:lnTo>
                  <a:pt x="35324" y="25733"/>
                </a:lnTo>
                <a:lnTo>
                  <a:pt x="34983" y="25430"/>
                </a:lnTo>
                <a:lnTo>
                  <a:pt x="34642" y="25127"/>
                </a:lnTo>
                <a:lnTo>
                  <a:pt x="34288" y="24836"/>
                </a:lnTo>
                <a:lnTo>
                  <a:pt x="33922" y="24558"/>
                </a:lnTo>
                <a:lnTo>
                  <a:pt x="33543" y="24281"/>
                </a:lnTo>
                <a:lnTo>
                  <a:pt x="33151" y="24028"/>
                </a:lnTo>
                <a:lnTo>
                  <a:pt x="32759" y="23775"/>
                </a:lnTo>
                <a:lnTo>
                  <a:pt x="32355" y="23535"/>
                </a:lnTo>
                <a:lnTo>
                  <a:pt x="31938" y="23308"/>
                </a:lnTo>
                <a:lnTo>
                  <a:pt x="31509" y="23093"/>
                </a:lnTo>
                <a:lnTo>
                  <a:pt x="31066" y="22891"/>
                </a:lnTo>
                <a:lnTo>
                  <a:pt x="30612" y="22689"/>
                </a:lnTo>
                <a:lnTo>
                  <a:pt x="30144" y="22512"/>
                </a:lnTo>
                <a:lnTo>
                  <a:pt x="29677" y="22335"/>
                </a:lnTo>
                <a:lnTo>
                  <a:pt x="29677" y="22335"/>
                </a:lnTo>
                <a:lnTo>
                  <a:pt x="31395" y="22525"/>
                </a:lnTo>
                <a:lnTo>
                  <a:pt x="32254" y="22600"/>
                </a:lnTo>
                <a:lnTo>
                  <a:pt x="33113" y="22676"/>
                </a:lnTo>
                <a:lnTo>
                  <a:pt x="33972" y="22739"/>
                </a:lnTo>
                <a:lnTo>
                  <a:pt x="34819" y="22777"/>
                </a:lnTo>
                <a:lnTo>
                  <a:pt x="35678" y="22803"/>
                </a:lnTo>
                <a:lnTo>
                  <a:pt x="36537" y="22815"/>
                </a:lnTo>
                <a:lnTo>
                  <a:pt x="37396" y="22803"/>
                </a:lnTo>
                <a:lnTo>
                  <a:pt x="38255" y="22777"/>
                </a:lnTo>
                <a:lnTo>
                  <a:pt x="39101" y="22727"/>
                </a:lnTo>
                <a:lnTo>
                  <a:pt x="39961" y="22638"/>
                </a:lnTo>
                <a:lnTo>
                  <a:pt x="40820" y="22537"/>
                </a:lnTo>
                <a:lnTo>
                  <a:pt x="41679" y="22411"/>
                </a:lnTo>
                <a:lnTo>
                  <a:pt x="42538" y="22247"/>
                </a:lnTo>
                <a:lnTo>
                  <a:pt x="42967" y="22158"/>
                </a:lnTo>
                <a:lnTo>
                  <a:pt x="43397" y="22057"/>
                </a:lnTo>
                <a:lnTo>
                  <a:pt x="43283" y="21855"/>
                </a:lnTo>
                <a:lnTo>
                  <a:pt x="43144" y="21653"/>
                </a:lnTo>
                <a:lnTo>
                  <a:pt x="43018" y="21451"/>
                </a:lnTo>
                <a:lnTo>
                  <a:pt x="42866" y="21261"/>
                </a:lnTo>
                <a:lnTo>
                  <a:pt x="42550" y="20870"/>
                </a:lnTo>
                <a:lnTo>
                  <a:pt x="42209" y="20491"/>
                </a:lnTo>
                <a:lnTo>
                  <a:pt x="41830" y="20124"/>
                </a:lnTo>
                <a:lnTo>
                  <a:pt x="41413" y="19758"/>
                </a:lnTo>
                <a:lnTo>
                  <a:pt x="40984" y="19417"/>
                </a:lnTo>
                <a:lnTo>
                  <a:pt x="40516" y="19076"/>
                </a:lnTo>
                <a:lnTo>
                  <a:pt x="40024" y="18760"/>
                </a:lnTo>
                <a:lnTo>
                  <a:pt x="39518" y="18457"/>
                </a:lnTo>
                <a:lnTo>
                  <a:pt x="38975" y="18179"/>
                </a:lnTo>
                <a:lnTo>
                  <a:pt x="38419" y="17914"/>
                </a:lnTo>
                <a:lnTo>
                  <a:pt x="37851" y="17674"/>
                </a:lnTo>
                <a:lnTo>
                  <a:pt x="37257" y="17459"/>
                </a:lnTo>
                <a:lnTo>
                  <a:pt x="36638" y="17269"/>
                </a:lnTo>
                <a:lnTo>
                  <a:pt x="36019" y="17105"/>
                </a:lnTo>
                <a:lnTo>
                  <a:pt x="35703" y="17029"/>
                </a:lnTo>
                <a:lnTo>
                  <a:pt x="35375" y="16966"/>
                </a:lnTo>
                <a:lnTo>
                  <a:pt x="35059" y="16903"/>
                </a:lnTo>
                <a:lnTo>
                  <a:pt x="34730" y="16853"/>
                </a:lnTo>
                <a:lnTo>
                  <a:pt x="34402" y="16802"/>
                </a:lnTo>
                <a:lnTo>
                  <a:pt x="34061" y="16777"/>
                </a:lnTo>
                <a:lnTo>
                  <a:pt x="33732" y="16739"/>
                </a:lnTo>
                <a:lnTo>
                  <a:pt x="33391" y="16726"/>
                </a:lnTo>
                <a:lnTo>
                  <a:pt x="33050" y="16714"/>
                </a:lnTo>
                <a:lnTo>
                  <a:pt x="32368" y="16714"/>
                </a:lnTo>
                <a:lnTo>
                  <a:pt x="32027" y="16726"/>
                </a:lnTo>
                <a:lnTo>
                  <a:pt x="31686" y="16752"/>
                </a:lnTo>
                <a:lnTo>
                  <a:pt x="31332" y="16789"/>
                </a:lnTo>
                <a:lnTo>
                  <a:pt x="30991" y="16827"/>
                </a:lnTo>
                <a:lnTo>
                  <a:pt x="30637" y="16878"/>
                </a:lnTo>
                <a:lnTo>
                  <a:pt x="30296" y="16941"/>
                </a:lnTo>
                <a:lnTo>
                  <a:pt x="29942" y="17017"/>
                </a:lnTo>
                <a:lnTo>
                  <a:pt x="29588" y="17105"/>
                </a:lnTo>
                <a:lnTo>
                  <a:pt x="29247" y="17194"/>
                </a:lnTo>
                <a:lnTo>
                  <a:pt x="28893" y="17295"/>
                </a:lnTo>
                <a:lnTo>
                  <a:pt x="28540" y="17421"/>
                </a:lnTo>
                <a:lnTo>
                  <a:pt x="28199" y="17547"/>
                </a:lnTo>
                <a:lnTo>
                  <a:pt x="27845" y="17686"/>
                </a:lnTo>
                <a:lnTo>
                  <a:pt x="27504" y="17825"/>
                </a:lnTo>
                <a:lnTo>
                  <a:pt x="27150" y="17990"/>
                </a:lnTo>
                <a:lnTo>
                  <a:pt x="26809" y="18166"/>
                </a:lnTo>
                <a:lnTo>
                  <a:pt x="26468" y="18343"/>
                </a:lnTo>
                <a:lnTo>
                  <a:pt x="26127" y="18545"/>
                </a:lnTo>
                <a:lnTo>
                  <a:pt x="25786" y="18747"/>
                </a:lnTo>
                <a:lnTo>
                  <a:pt x="25445" y="18975"/>
                </a:lnTo>
                <a:lnTo>
                  <a:pt x="25116" y="19202"/>
                </a:lnTo>
                <a:lnTo>
                  <a:pt x="24788" y="16436"/>
                </a:lnTo>
                <a:lnTo>
                  <a:pt x="24712" y="15905"/>
                </a:lnTo>
                <a:lnTo>
                  <a:pt x="24636" y="15375"/>
                </a:lnTo>
                <a:lnTo>
                  <a:pt x="24548" y="14844"/>
                </a:lnTo>
                <a:lnTo>
                  <a:pt x="24446" y="14313"/>
                </a:lnTo>
                <a:lnTo>
                  <a:pt x="24345" y="13795"/>
                </a:lnTo>
                <a:lnTo>
                  <a:pt x="24219" y="13278"/>
                </a:lnTo>
                <a:lnTo>
                  <a:pt x="24093" y="12760"/>
                </a:lnTo>
                <a:lnTo>
                  <a:pt x="23966" y="12254"/>
                </a:lnTo>
                <a:lnTo>
                  <a:pt x="23815" y="11749"/>
                </a:lnTo>
                <a:lnTo>
                  <a:pt x="23676" y="11244"/>
                </a:lnTo>
                <a:lnTo>
                  <a:pt x="23512" y="10738"/>
                </a:lnTo>
                <a:lnTo>
                  <a:pt x="23347" y="10246"/>
                </a:lnTo>
                <a:lnTo>
                  <a:pt x="23170" y="9753"/>
                </a:lnTo>
                <a:lnTo>
                  <a:pt x="22981" y="9260"/>
                </a:lnTo>
                <a:lnTo>
                  <a:pt x="22791" y="8780"/>
                </a:lnTo>
                <a:lnTo>
                  <a:pt x="22589" y="8300"/>
                </a:lnTo>
                <a:lnTo>
                  <a:pt x="22387" y="7820"/>
                </a:lnTo>
                <a:lnTo>
                  <a:pt x="22172" y="7340"/>
                </a:lnTo>
                <a:lnTo>
                  <a:pt x="21945" y="6873"/>
                </a:lnTo>
                <a:lnTo>
                  <a:pt x="21718" y="6393"/>
                </a:lnTo>
                <a:lnTo>
                  <a:pt x="21478" y="5925"/>
                </a:lnTo>
                <a:lnTo>
                  <a:pt x="21238" y="5471"/>
                </a:lnTo>
                <a:lnTo>
                  <a:pt x="20720" y="4548"/>
                </a:lnTo>
                <a:lnTo>
                  <a:pt x="20189" y="3639"/>
                </a:lnTo>
                <a:lnTo>
                  <a:pt x="19620" y="2742"/>
                </a:lnTo>
                <a:lnTo>
                  <a:pt x="19039" y="1845"/>
                </a:lnTo>
                <a:lnTo>
                  <a:pt x="18433" y="973"/>
                </a:lnTo>
                <a:lnTo>
                  <a:pt x="18307" y="822"/>
                </a:lnTo>
                <a:lnTo>
                  <a:pt x="18168" y="683"/>
                </a:lnTo>
                <a:lnTo>
                  <a:pt x="18016" y="569"/>
                </a:lnTo>
                <a:lnTo>
                  <a:pt x="17852" y="443"/>
                </a:lnTo>
                <a:lnTo>
                  <a:pt x="17523" y="228"/>
                </a:lnTo>
                <a:lnTo>
                  <a:pt x="17346" y="114"/>
                </a:lnTo>
                <a:lnTo>
                  <a:pt x="17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0"/>
          <p:cNvSpPr/>
          <p:nvPr/>
        </p:nvSpPr>
        <p:spPr>
          <a:xfrm rot="10800000">
            <a:off x="4869322" y="986255"/>
            <a:ext cx="259086" cy="651153"/>
          </a:xfrm>
          <a:custGeom>
            <a:rect b="b" l="l" r="r" t="t"/>
            <a:pathLst>
              <a:path extrusionOk="0" h="76719" w="36815">
                <a:moveTo>
                  <a:pt x="30119" y="41297"/>
                </a:moveTo>
                <a:lnTo>
                  <a:pt x="30081" y="41714"/>
                </a:lnTo>
                <a:lnTo>
                  <a:pt x="30018" y="42118"/>
                </a:lnTo>
                <a:lnTo>
                  <a:pt x="29942" y="42497"/>
                </a:lnTo>
                <a:lnTo>
                  <a:pt x="29841" y="42889"/>
                </a:lnTo>
                <a:lnTo>
                  <a:pt x="29715" y="43255"/>
                </a:lnTo>
                <a:lnTo>
                  <a:pt x="29576" y="43609"/>
                </a:lnTo>
                <a:lnTo>
                  <a:pt x="29424" y="43962"/>
                </a:lnTo>
                <a:lnTo>
                  <a:pt x="29247" y="44291"/>
                </a:lnTo>
                <a:lnTo>
                  <a:pt x="29045" y="44619"/>
                </a:lnTo>
                <a:lnTo>
                  <a:pt x="28843" y="44935"/>
                </a:lnTo>
                <a:lnTo>
                  <a:pt x="28603" y="45238"/>
                </a:lnTo>
                <a:lnTo>
                  <a:pt x="28363" y="45529"/>
                </a:lnTo>
                <a:lnTo>
                  <a:pt x="28085" y="45819"/>
                </a:lnTo>
                <a:lnTo>
                  <a:pt x="27807" y="46085"/>
                </a:lnTo>
                <a:lnTo>
                  <a:pt x="27504" y="46350"/>
                </a:lnTo>
                <a:lnTo>
                  <a:pt x="27188" y="46603"/>
                </a:lnTo>
                <a:lnTo>
                  <a:pt x="30119" y="41297"/>
                </a:lnTo>
                <a:close/>
                <a:moveTo>
                  <a:pt x="29260" y="40653"/>
                </a:moveTo>
                <a:lnTo>
                  <a:pt x="29601" y="40880"/>
                </a:lnTo>
                <a:lnTo>
                  <a:pt x="26304" y="46666"/>
                </a:lnTo>
                <a:lnTo>
                  <a:pt x="26316" y="46426"/>
                </a:lnTo>
                <a:lnTo>
                  <a:pt x="26329" y="46198"/>
                </a:lnTo>
                <a:lnTo>
                  <a:pt x="26392" y="45756"/>
                </a:lnTo>
                <a:lnTo>
                  <a:pt x="26480" y="45327"/>
                </a:lnTo>
                <a:lnTo>
                  <a:pt x="26582" y="44910"/>
                </a:lnTo>
                <a:lnTo>
                  <a:pt x="26720" y="44506"/>
                </a:lnTo>
                <a:lnTo>
                  <a:pt x="26885" y="44114"/>
                </a:lnTo>
                <a:lnTo>
                  <a:pt x="27049" y="43735"/>
                </a:lnTo>
                <a:lnTo>
                  <a:pt x="27251" y="43369"/>
                </a:lnTo>
                <a:lnTo>
                  <a:pt x="27466" y="43002"/>
                </a:lnTo>
                <a:lnTo>
                  <a:pt x="27693" y="42649"/>
                </a:lnTo>
                <a:lnTo>
                  <a:pt x="27933" y="42308"/>
                </a:lnTo>
                <a:lnTo>
                  <a:pt x="28173" y="41966"/>
                </a:lnTo>
                <a:lnTo>
                  <a:pt x="28439" y="41638"/>
                </a:lnTo>
                <a:lnTo>
                  <a:pt x="28704" y="41297"/>
                </a:lnTo>
                <a:lnTo>
                  <a:pt x="29260" y="40653"/>
                </a:lnTo>
                <a:close/>
                <a:moveTo>
                  <a:pt x="11724" y="45845"/>
                </a:moveTo>
                <a:lnTo>
                  <a:pt x="11977" y="46312"/>
                </a:lnTo>
                <a:lnTo>
                  <a:pt x="2666" y="51302"/>
                </a:lnTo>
                <a:lnTo>
                  <a:pt x="2413" y="50822"/>
                </a:lnTo>
                <a:lnTo>
                  <a:pt x="2931" y="50380"/>
                </a:lnTo>
                <a:lnTo>
                  <a:pt x="3449" y="49963"/>
                </a:lnTo>
                <a:lnTo>
                  <a:pt x="3993" y="49559"/>
                </a:lnTo>
                <a:lnTo>
                  <a:pt x="4536" y="49180"/>
                </a:lnTo>
                <a:lnTo>
                  <a:pt x="5079" y="48813"/>
                </a:lnTo>
                <a:lnTo>
                  <a:pt x="5648" y="48460"/>
                </a:lnTo>
                <a:lnTo>
                  <a:pt x="6216" y="48119"/>
                </a:lnTo>
                <a:lnTo>
                  <a:pt x="6785" y="47790"/>
                </a:lnTo>
                <a:lnTo>
                  <a:pt x="7378" y="47487"/>
                </a:lnTo>
                <a:lnTo>
                  <a:pt x="7972" y="47209"/>
                </a:lnTo>
                <a:lnTo>
                  <a:pt x="8579" y="46931"/>
                </a:lnTo>
                <a:lnTo>
                  <a:pt x="9185" y="46678"/>
                </a:lnTo>
                <a:lnTo>
                  <a:pt x="9804" y="46438"/>
                </a:lnTo>
                <a:lnTo>
                  <a:pt x="10436" y="46224"/>
                </a:lnTo>
                <a:lnTo>
                  <a:pt x="11080" y="46022"/>
                </a:lnTo>
                <a:lnTo>
                  <a:pt x="11724" y="45845"/>
                </a:lnTo>
                <a:close/>
                <a:moveTo>
                  <a:pt x="12179" y="47057"/>
                </a:moveTo>
                <a:lnTo>
                  <a:pt x="11939" y="47386"/>
                </a:lnTo>
                <a:lnTo>
                  <a:pt x="11686" y="47702"/>
                </a:lnTo>
                <a:lnTo>
                  <a:pt x="11446" y="47992"/>
                </a:lnTo>
                <a:lnTo>
                  <a:pt x="11181" y="48283"/>
                </a:lnTo>
                <a:lnTo>
                  <a:pt x="10916" y="48548"/>
                </a:lnTo>
                <a:lnTo>
                  <a:pt x="10651" y="48813"/>
                </a:lnTo>
                <a:lnTo>
                  <a:pt x="10385" y="49053"/>
                </a:lnTo>
                <a:lnTo>
                  <a:pt x="10107" y="49281"/>
                </a:lnTo>
                <a:lnTo>
                  <a:pt x="9817" y="49508"/>
                </a:lnTo>
                <a:lnTo>
                  <a:pt x="9526" y="49710"/>
                </a:lnTo>
                <a:lnTo>
                  <a:pt x="9236" y="49900"/>
                </a:lnTo>
                <a:lnTo>
                  <a:pt x="8945" y="50089"/>
                </a:lnTo>
                <a:lnTo>
                  <a:pt x="8642" y="50266"/>
                </a:lnTo>
                <a:lnTo>
                  <a:pt x="8339" y="50430"/>
                </a:lnTo>
                <a:lnTo>
                  <a:pt x="8023" y="50582"/>
                </a:lnTo>
                <a:lnTo>
                  <a:pt x="7707" y="50721"/>
                </a:lnTo>
                <a:lnTo>
                  <a:pt x="7391" y="50860"/>
                </a:lnTo>
                <a:lnTo>
                  <a:pt x="7063" y="50986"/>
                </a:lnTo>
                <a:lnTo>
                  <a:pt x="6747" y="51113"/>
                </a:lnTo>
                <a:lnTo>
                  <a:pt x="6418" y="51226"/>
                </a:lnTo>
                <a:lnTo>
                  <a:pt x="5749" y="51428"/>
                </a:lnTo>
                <a:lnTo>
                  <a:pt x="5066" y="51618"/>
                </a:lnTo>
                <a:lnTo>
                  <a:pt x="4372" y="51795"/>
                </a:lnTo>
                <a:lnTo>
                  <a:pt x="3677" y="51946"/>
                </a:lnTo>
                <a:lnTo>
                  <a:pt x="2969" y="52085"/>
                </a:lnTo>
                <a:lnTo>
                  <a:pt x="2249" y="52224"/>
                </a:lnTo>
                <a:lnTo>
                  <a:pt x="2249" y="52224"/>
                </a:lnTo>
                <a:lnTo>
                  <a:pt x="12179" y="47057"/>
                </a:lnTo>
                <a:close/>
                <a:moveTo>
                  <a:pt x="33846" y="46994"/>
                </a:moveTo>
                <a:lnTo>
                  <a:pt x="34048" y="47247"/>
                </a:lnTo>
                <a:lnTo>
                  <a:pt x="34238" y="47512"/>
                </a:lnTo>
                <a:lnTo>
                  <a:pt x="34402" y="47765"/>
                </a:lnTo>
                <a:lnTo>
                  <a:pt x="34566" y="48030"/>
                </a:lnTo>
                <a:lnTo>
                  <a:pt x="34718" y="48295"/>
                </a:lnTo>
                <a:lnTo>
                  <a:pt x="34857" y="48561"/>
                </a:lnTo>
                <a:lnTo>
                  <a:pt x="34983" y="48839"/>
                </a:lnTo>
                <a:lnTo>
                  <a:pt x="35109" y="49104"/>
                </a:lnTo>
                <a:lnTo>
                  <a:pt x="35223" y="49382"/>
                </a:lnTo>
                <a:lnTo>
                  <a:pt x="35311" y="49647"/>
                </a:lnTo>
                <a:lnTo>
                  <a:pt x="35412" y="49925"/>
                </a:lnTo>
                <a:lnTo>
                  <a:pt x="35488" y="50203"/>
                </a:lnTo>
                <a:lnTo>
                  <a:pt x="35564" y="50481"/>
                </a:lnTo>
                <a:lnTo>
                  <a:pt x="35627" y="50771"/>
                </a:lnTo>
                <a:lnTo>
                  <a:pt x="35678" y="51049"/>
                </a:lnTo>
                <a:lnTo>
                  <a:pt x="35728" y="51340"/>
                </a:lnTo>
                <a:lnTo>
                  <a:pt x="35804" y="51908"/>
                </a:lnTo>
                <a:lnTo>
                  <a:pt x="35855" y="52489"/>
                </a:lnTo>
                <a:lnTo>
                  <a:pt x="35880" y="53071"/>
                </a:lnTo>
                <a:lnTo>
                  <a:pt x="35893" y="53652"/>
                </a:lnTo>
                <a:lnTo>
                  <a:pt x="35880" y="54245"/>
                </a:lnTo>
                <a:lnTo>
                  <a:pt x="35842" y="54839"/>
                </a:lnTo>
                <a:lnTo>
                  <a:pt x="35804" y="55433"/>
                </a:lnTo>
                <a:lnTo>
                  <a:pt x="35754" y="56039"/>
                </a:lnTo>
                <a:lnTo>
                  <a:pt x="33846" y="46994"/>
                </a:lnTo>
                <a:close/>
                <a:moveTo>
                  <a:pt x="32987" y="46539"/>
                </a:moveTo>
                <a:lnTo>
                  <a:pt x="35059" y="56330"/>
                </a:lnTo>
                <a:lnTo>
                  <a:pt x="35059" y="56330"/>
                </a:lnTo>
                <a:lnTo>
                  <a:pt x="34819" y="56052"/>
                </a:lnTo>
                <a:lnTo>
                  <a:pt x="34591" y="55787"/>
                </a:lnTo>
                <a:lnTo>
                  <a:pt x="34376" y="55509"/>
                </a:lnTo>
                <a:lnTo>
                  <a:pt x="34174" y="55231"/>
                </a:lnTo>
                <a:lnTo>
                  <a:pt x="33985" y="54940"/>
                </a:lnTo>
                <a:lnTo>
                  <a:pt x="33821" y="54662"/>
                </a:lnTo>
                <a:lnTo>
                  <a:pt x="33656" y="54372"/>
                </a:lnTo>
                <a:lnTo>
                  <a:pt x="33517" y="54081"/>
                </a:lnTo>
                <a:lnTo>
                  <a:pt x="33378" y="53791"/>
                </a:lnTo>
                <a:lnTo>
                  <a:pt x="33252" y="53500"/>
                </a:lnTo>
                <a:lnTo>
                  <a:pt x="33151" y="53197"/>
                </a:lnTo>
                <a:lnTo>
                  <a:pt x="33050" y="52906"/>
                </a:lnTo>
                <a:lnTo>
                  <a:pt x="32962" y="52603"/>
                </a:lnTo>
                <a:lnTo>
                  <a:pt x="32886" y="52300"/>
                </a:lnTo>
                <a:lnTo>
                  <a:pt x="32823" y="51997"/>
                </a:lnTo>
                <a:lnTo>
                  <a:pt x="32759" y="51681"/>
                </a:lnTo>
                <a:lnTo>
                  <a:pt x="32721" y="51378"/>
                </a:lnTo>
                <a:lnTo>
                  <a:pt x="32684" y="51062"/>
                </a:lnTo>
                <a:lnTo>
                  <a:pt x="32658" y="50759"/>
                </a:lnTo>
                <a:lnTo>
                  <a:pt x="32633" y="50443"/>
                </a:lnTo>
                <a:lnTo>
                  <a:pt x="32620" y="50127"/>
                </a:lnTo>
                <a:lnTo>
                  <a:pt x="32620" y="49799"/>
                </a:lnTo>
                <a:lnTo>
                  <a:pt x="32633" y="49483"/>
                </a:lnTo>
                <a:lnTo>
                  <a:pt x="32646" y="49167"/>
                </a:lnTo>
                <a:lnTo>
                  <a:pt x="32696" y="48510"/>
                </a:lnTo>
                <a:lnTo>
                  <a:pt x="32772" y="47866"/>
                </a:lnTo>
                <a:lnTo>
                  <a:pt x="32873" y="47209"/>
                </a:lnTo>
                <a:lnTo>
                  <a:pt x="32987" y="46539"/>
                </a:lnTo>
                <a:close/>
                <a:moveTo>
                  <a:pt x="8086" y="66941"/>
                </a:moveTo>
                <a:lnTo>
                  <a:pt x="8149" y="66966"/>
                </a:lnTo>
                <a:lnTo>
                  <a:pt x="8225" y="67017"/>
                </a:lnTo>
                <a:lnTo>
                  <a:pt x="8313" y="67068"/>
                </a:lnTo>
                <a:lnTo>
                  <a:pt x="8490" y="67232"/>
                </a:lnTo>
                <a:lnTo>
                  <a:pt x="8680" y="67434"/>
                </a:lnTo>
                <a:lnTo>
                  <a:pt x="8831" y="67649"/>
                </a:lnTo>
                <a:lnTo>
                  <a:pt x="8907" y="67762"/>
                </a:lnTo>
                <a:lnTo>
                  <a:pt x="8970" y="67863"/>
                </a:lnTo>
                <a:lnTo>
                  <a:pt x="9008" y="67964"/>
                </a:lnTo>
                <a:lnTo>
                  <a:pt x="9046" y="68053"/>
                </a:lnTo>
                <a:lnTo>
                  <a:pt x="9059" y="68129"/>
                </a:lnTo>
                <a:lnTo>
                  <a:pt x="9046" y="68192"/>
                </a:lnTo>
                <a:lnTo>
                  <a:pt x="9008" y="68293"/>
                </a:lnTo>
                <a:lnTo>
                  <a:pt x="8958" y="68407"/>
                </a:lnTo>
                <a:lnTo>
                  <a:pt x="8831" y="68609"/>
                </a:lnTo>
                <a:lnTo>
                  <a:pt x="8680" y="68811"/>
                </a:lnTo>
                <a:lnTo>
                  <a:pt x="8503" y="69000"/>
                </a:lnTo>
                <a:lnTo>
                  <a:pt x="8301" y="69177"/>
                </a:lnTo>
                <a:lnTo>
                  <a:pt x="8099" y="69329"/>
                </a:lnTo>
                <a:lnTo>
                  <a:pt x="7884" y="69468"/>
                </a:lnTo>
                <a:lnTo>
                  <a:pt x="7669" y="69569"/>
                </a:lnTo>
                <a:lnTo>
                  <a:pt x="7618" y="69581"/>
                </a:lnTo>
                <a:lnTo>
                  <a:pt x="7543" y="69594"/>
                </a:lnTo>
                <a:lnTo>
                  <a:pt x="7467" y="69594"/>
                </a:lnTo>
                <a:lnTo>
                  <a:pt x="7378" y="69581"/>
                </a:lnTo>
                <a:lnTo>
                  <a:pt x="7290" y="69569"/>
                </a:lnTo>
                <a:lnTo>
                  <a:pt x="7202" y="69544"/>
                </a:lnTo>
                <a:lnTo>
                  <a:pt x="7100" y="69506"/>
                </a:lnTo>
                <a:lnTo>
                  <a:pt x="6999" y="69455"/>
                </a:lnTo>
                <a:lnTo>
                  <a:pt x="6911" y="69392"/>
                </a:lnTo>
                <a:lnTo>
                  <a:pt x="6823" y="69303"/>
                </a:lnTo>
                <a:lnTo>
                  <a:pt x="6747" y="69215"/>
                </a:lnTo>
                <a:lnTo>
                  <a:pt x="6684" y="69101"/>
                </a:lnTo>
                <a:lnTo>
                  <a:pt x="6620" y="68988"/>
                </a:lnTo>
                <a:lnTo>
                  <a:pt x="6583" y="68836"/>
                </a:lnTo>
                <a:lnTo>
                  <a:pt x="6557" y="68672"/>
                </a:lnTo>
                <a:lnTo>
                  <a:pt x="6545" y="68495"/>
                </a:lnTo>
                <a:lnTo>
                  <a:pt x="6557" y="68293"/>
                </a:lnTo>
                <a:lnTo>
                  <a:pt x="6595" y="68116"/>
                </a:lnTo>
                <a:lnTo>
                  <a:pt x="6633" y="67952"/>
                </a:lnTo>
                <a:lnTo>
                  <a:pt x="6696" y="67800"/>
                </a:lnTo>
                <a:lnTo>
                  <a:pt x="6772" y="67661"/>
                </a:lnTo>
                <a:lnTo>
                  <a:pt x="6860" y="67548"/>
                </a:lnTo>
                <a:lnTo>
                  <a:pt x="6962" y="67446"/>
                </a:lnTo>
                <a:lnTo>
                  <a:pt x="7075" y="67345"/>
                </a:lnTo>
                <a:lnTo>
                  <a:pt x="7189" y="67270"/>
                </a:lnTo>
                <a:lnTo>
                  <a:pt x="7303" y="67194"/>
                </a:lnTo>
                <a:lnTo>
                  <a:pt x="7429" y="67131"/>
                </a:lnTo>
                <a:lnTo>
                  <a:pt x="7543" y="67080"/>
                </a:lnTo>
                <a:lnTo>
                  <a:pt x="7795" y="67004"/>
                </a:lnTo>
                <a:lnTo>
                  <a:pt x="8035" y="66941"/>
                </a:lnTo>
                <a:close/>
                <a:moveTo>
                  <a:pt x="25129" y="59690"/>
                </a:moveTo>
                <a:lnTo>
                  <a:pt x="25419" y="59867"/>
                </a:lnTo>
                <a:lnTo>
                  <a:pt x="25710" y="60056"/>
                </a:lnTo>
                <a:lnTo>
                  <a:pt x="25988" y="60271"/>
                </a:lnTo>
                <a:lnTo>
                  <a:pt x="26253" y="60511"/>
                </a:lnTo>
                <a:lnTo>
                  <a:pt x="26506" y="60764"/>
                </a:lnTo>
                <a:lnTo>
                  <a:pt x="26758" y="61029"/>
                </a:lnTo>
                <a:lnTo>
                  <a:pt x="26986" y="61332"/>
                </a:lnTo>
                <a:lnTo>
                  <a:pt x="27213" y="61635"/>
                </a:lnTo>
                <a:lnTo>
                  <a:pt x="27428" y="61951"/>
                </a:lnTo>
                <a:lnTo>
                  <a:pt x="27630" y="62292"/>
                </a:lnTo>
                <a:lnTo>
                  <a:pt x="27832" y="62646"/>
                </a:lnTo>
                <a:lnTo>
                  <a:pt x="28009" y="63012"/>
                </a:lnTo>
                <a:lnTo>
                  <a:pt x="28173" y="63379"/>
                </a:lnTo>
                <a:lnTo>
                  <a:pt x="28338" y="63770"/>
                </a:lnTo>
                <a:lnTo>
                  <a:pt x="28477" y="64162"/>
                </a:lnTo>
                <a:lnTo>
                  <a:pt x="28616" y="64566"/>
                </a:lnTo>
                <a:lnTo>
                  <a:pt x="28729" y="64970"/>
                </a:lnTo>
                <a:lnTo>
                  <a:pt x="28843" y="65375"/>
                </a:lnTo>
                <a:lnTo>
                  <a:pt x="28931" y="65792"/>
                </a:lnTo>
                <a:lnTo>
                  <a:pt x="29007" y="66221"/>
                </a:lnTo>
                <a:lnTo>
                  <a:pt x="29083" y="66638"/>
                </a:lnTo>
                <a:lnTo>
                  <a:pt x="29134" y="67068"/>
                </a:lnTo>
                <a:lnTo>
                  <a:pt x="29171" y="67484"/>
                </a:lnTo>
                <a:lnTo>
                  <a:pt x="29197" y="67914"/>
                </a:lnTo>
                <a:lnTo>
                  <a:pt x="29197" y="68331"/>
                </a:lnTo>
                <a:lnTo>
                  <a:pt x="29197" y="68748"/>
                </a:lnTo>
                <a:lnTo>
                  <a:pt x="29171" y="69165"/>
                </a:lnTo>
                <a:lnTo>
                  <a:pt x="29146" y="69569"/>
                </a:lnTo>
                <a:lnTo>
                  <a:pt x="29083" y="69973"/>
                </a:lnTo>
                <a:lnTo>
                  <a:pt x="29020" y="70365"/>
                </a:lnTo>
                <a:lnTo>
                  <a:pt x="28944" y="70744"/>
                </a:lnTo>
                <a:lnTo>
                  <a:pt x="28843" y="71123"/>
                </a:lnTo>
                <a:lnTo>
                  <a:pt x="25129" y="59690"/>
                </a:lnTo>
                <a:close/>
                <a:moveTo>
                  <a:pt x="24295" y="59652"/>
                </a:moveTo>
                <a:lnTo>
                  <a:pt x="28249" y="71817"/>
                </a:lnTo>
                <a:lnTo>
                  <a:pt x="27820" y="71956"/>
                </a:lnTo>
                <a:lnTo>
                  <a:pt x="27529" y="71641"/>
                </a:lnTo>
                <a:lnTo>
                  <a:pt x="27238" y="71312"/>
                </a:lnTo>
                <a:lnTo>
                  <a:pt x="26961" y="70984"/>
                </a:lnTo>
                <a:lnTo>
                  <a:pt x="26695" y="70655"/>
                </a:lnTo>
                <a:lnTo>
                  <a:pt x="26430" y="70314"/>
                </a:lnTo>
                <a:lnTo>
                  <a:pt x="26190" y="69986"/>
                </a:lnTo>
                <a:lnTo>
                  <a:pt x="25950" y="69645"/>
                </a:lnTo>
                <a:lnTo>
                  <a:pt x="25722" y="69291"/>
                </a:lnTo>
                <a:lnTo>
                  <a:pt x="25508" y="68950"/>
                </a:lnTo>
                <a:lnTo>
                  <a:pt x="25306" y="68596"/>
                </a:lnTo>
                <a:lnTo>
                  <a:pt x="25116" y="68242"/>
                </a:lnTo>
                <a:lnTo>
                  <a:pt x="24927" y="67876"/>
                </a:lnTo>
                <a:lnTo>
                  <a:pt x="24762" y="67510"/>
                </a:lnTo>
                <a:lnTo>
                  <a:pt x="24598" y="67143"/>
                </a:lnTo>
                <a:lnTo>
                  <a:pt x="24459" y="66777"/>
                </a:lnTo>
                <a:lnTo>
                  <a:pt x="24320" y="66398"/>
                </a:lnTo>
                <a:lnTo>
                  <a:pt x="24194" y="66019"/>
                </a:lnTo>
                <a:lnTo>
                  <a:pt x="24080" y="65640"/>
                </a:lnTo>
                <a:lnTo>
                  <a:pt x="23992" y="65248"/>
                </a:lnTo>
                <a:lnTo>
                  <a:pt x="23903" y="64857"/>
                </a:lnTo>
                <a:lnTo>
                  <a:pt x="23827" y="64465"/>
                </a:lnTo>
                <a:lnTo>
                  <a:pt x="23764" y="64061"/>
                </a:lnTo>
                <a:lnTo>
                  <a:pt x="23714" y="63657"/>
                </a:lnTo>
                <a:lnTo>
                  <a:pt x="23676" y="63240"/>
                </a:lnTo>
                <a:lnTo>
                  <a:pt x="23651" y="62836"/>
                </a:lnTo>
                <a:lnTo>
                  <a:pt x="23638" y="62419"/>
                </a:lnTo>
                <a:lnTo>
                  <a:pt x="23638" y="61989"/>
                </a:lnTo>
                <a:lnTo>
                  <a:pt x="23651" y="61560"/>
                </a:lnTo>
                <a:lnTo>
                  <a:pt x="23676" y="61130"/>
                </a:lnTo>
                <a:lnTo>
                  <a:pt x="23726" y="60701"/>
                </a:lnTo>
                <a:lnTo>
                  <a:pt x="23777" y="60259"/>
                </a:lnTo>
                <a:lnTo>
                  <a:pt x="23840" y="59816"/>
                </a:lnTo>
                <a:lnTo>
                  <a:pt x="24295" y="59652"/>
                </a:lnTo>
                <a:close/>
                <a:moveTo>
                  <a:pt x="12318" y="72234"/>
                </a:moveTo>
                <a:lnTo>
                  <a:pt x="12482" y="72247"/>
                </a:lnTo>
                <a:lnTo>
                  <a:pt x="12634" y="72297"/>
                </a:lnTo>
                <a:lnTo>
                  <a:pt x="12773" y="72361"/>
                </a:lnTo>
                <a:lnTo>
                  <a:pt x="12912" y="72449"/>
                </a:lnTo>
                <a:lnTo>
                  <a:pt x="13038" y="72563"/>
                </a:lnTo>
                <a:lnTo>
                  <a:pt x="13165" y="72689"/>
                </a:lnTo>
                <a:lnTo>
                  <a:pt x="13278" y="72828"/>
                </a:lnTo>
                <a:lnTo>
                  <a:pt x="13367" y="72992"/>
                </a:lnTo>
                <a:lnTo>
                  <a:pt x="13455" y="73169"/>
                </a:lnTo>
                <a:lnTo>
                  <a:pt x="13518" y="73346"/>
                </a:lnTo>
                <a:lnTo>
                  <a:pt x="13582" y="73535"/>
                </a:lnTo>
                <a:lnTo>
                  <a:pt x="13619" y="73738"/>
                </a:lnTo>
                <a:lnTo>
                  <a:pt x="13645" y="73940"/>
                </a:lnTo>
                <a:lnTo>
                  <a:pt x="13645" y="74142"/>
                </a:lnTo>
                <a:lnTo>
                  <a:pt x="13632" y="74357"/>
                </a:lnTo>
                <a:lnTo>
                  <a:pt x="13607" y="74533"/>
                </a:lnTo>
                <a:lnTo>
                  <a:pt x="13569" y="74698"/>
                </a:lnTo>
                <a:lnTo>
                  <a:pt x="13531" y="74849"/>
                </a:lnTo>
                <a:lnTo>
                  <a:pt x="13468" y="75001"/>
                </a:lnTo>
                <a:lnTo>
                  <a:pt x="13392" y="75140"/>
                </a:lnTo>
                <a:lnTo>
                  <a:pt x="13316" y="75266"/>
                </a:lnTo>
                <a:lnTo>
                  <a:pt x="13228" y="75380"/>
                </a:lnTo>
                <a:lnTo>
                  <a:pt x="13127" y="75481"/>
                </a:lnTo>
                <a:lnTo>
                  <a:pt x="13013" y="75569"/>
                </a:lnTo>
                <a:lnTo>
                  <a:pt x="12899" y="75645"/>
                </a:lnTo>
                <a:lnTo>
                  <a:pt x="12773" y="75708"/>
                </a:lnTo>
                <a:lnTo>
                  <a:pt x="12634" y="75759"/>
                </a:lnTo>
                <a:lnTo>
                  <a:pt x="12482" y="75797"/>
                </a:lnTo>
                <a:lnTo>
                  <a:pt x="12318" y="75809"/>
                </a:lnTo>
                <a:lnTo>
                  <a:pt x="12154" y="75822"/>
                </a:lnTo>
                <a:lnTo>
                  <a:pt x="11977" y="75809"/>
                </a:lnTo>
                <a:lnTo>
                  <a:pt x="11775" y="75771"/>
                </a:lnTo>
                <a:lnTo>
                  <a:pt x="11585" y="75721"/>
                </a:lnTo>
                <a:lnTo>
                  <a:pt x="11421" y="75658"/>
                </a:lnTo>
                <a:lnTo>
                  <a:pt x="11282" y="75569"/>
                </a:lnTo>
                <a:lnTo>
                  <a:pt x="11143" y="75468"/>
                </a:lnTo>
                <a:lnTo>
                  <a:pt x="11030" y="75342"/>
                </a:lnTo>
                <a:lnTo>
                  <a:pt x="10928" y="75216"/>
                </a:lnTo>
                <a:lnTo>
                  <a:pt x="10840" y="75064"/>
                </a:lnTo>
                <a:lnTo>
                  <a:pt x="10764" y="74887"/>
                </a:lnTo>
                <a:lnTo>
                  <a:pt x="10701" y="74710"/>
                </a:lnTo>
                <a:lnTo>
                  <a:pt x="10651" y="74508"/>
                </a:lnTo>
                <a:lnTo>
                  <a:pt x="10600" y="74293"/>
                </a:lnTo>
                <a:lnTo>
                  <a:pt x="10575" y="74066"/>
                </a:lnTo>
                <a:lnTo>
                  <a:pt x="10549" y="73826"/>
                </a:lnTo>
                <a:lnTo>
                  <a:pt x="10512" y="73308"/>
                </a:lnTo>
                <a:lnTo>
                  <a:pt x="10676" y="73182"/>
                </a:lnTo>
                <a:lnTo>
                  <a:pt x="10853" y="73043"/>
                </a:lnTo>
                <a:lnTo>
                  <a:pt x="11042" y="72879"/>
                </a:lnTo>
                <a:lnTo>
                  <a:pt x="11244" y="72714"/>
                </a:lnTo>
                <a:lnTo>
                  <a:pt x="11459" y="72563"/>
                </a:lnTo>
                <a:lnTo>
                  <a:pt x="11686" y="72424"/>
                </a:lnTo>
                <a:lnTo>
                  <a:pt x="11800" y="72361"/>
                </a:lnTo>
                <a:lnTo>
                  <a:pt x="11914" y="72323"/>
                </a:lnTo>
                <a:lnTo>
                  <a:pt x="12040" y="72272"/>
                </a:lnTo>
                <a:lnTo>
                  <a:pt x="12167" y="72247"/>
                </a:lnTo>
                <a:lnTo>
                  <a:pt x="12318" y="72234"/>
                </a:lnTo>
                <a:close/>
                <a:moveTo>
                  <a:pt x="20126" y="1"/>
                </a:moveTo>
                <a:lnTo>
                  <a:pt x="20341" y="1365"/>
                </a:lnTo>
                <a:lnTo>
                  <a:pt x="20568" y="2755"/>
                </a:lnTo>
                <a:lnTo>
                  <a:pt x="20821" y="4157"/>
                </a:lnTo>
                <a:lnTo>
                  <a:pt x="21073" y="5547"/>
                </a:lnTo>
                <a:lnTo>
                  <a:pt x="21313" y="6949"/>
                </a:lnTo>
                <a:lnTo>
                  <a:pt x="21541" y="8351"/>
                </a:lnTo>
                <a:lnTo>
                  <a:pt x="21654" y="9046"/>
                </a:lnTo>
                <a:lnTo>
                  <a:pt x="21743" y="9741"/>
                </a:lnTo>
                <a:lnTo>
                  <a:pt x="21831" y="10448"/>
                </a:lnTo>
                <a:lnTo>
                  <a:pt x="21907" y="11143"/>
                </a:lnTo>
                <a:lnTo>
                  <a:pt x="21970" y="11850"/>
                </a:lnTo>
                <a:lnTo>
                  <a:pt x="22021" y="12558"/>
                </a:lnTo>
                <a:lnTo>
                  <a:pt x="22071" y="13455"/>
                </a:lnTo>
                <a:lnTo>
                  <a:pt x="22122" y="14339"/>
                </a:lnTo>
                <a:lnTo>
                  <a:pt x="22147" y="15236"/>
                </a:lnTo>
                <a:lnTo>
                  <a:pt x="22172" y="16133"/>
                </a:lnTo>
                <a:lnTo>
                  <a:pt x="22210" y="17939"/>
                </a:lnTo>
                <a:lnTo>
                  <a:pt x="22210" y="19733"/>
                </a:lnTo>
                <a:lnTo>
                  <a:pt x="22198" y="21527"/>
                </a:lnTo>
                <a:lnTo>
                  <a:pt x="22160" y="23321"/>
                </a:lnTo>
                <a:lnTo>
                  <a:pt x="22109" y="25127"/>
                </a:lnTo>
                <a:lnTo>
                  <a:pt x="22046" y="26921"/>
                </a:lnTo>
                <a:lnTo>
                  <a:pt x="22021" y="27654"/>
                </a:lnTo>
                <a:lnTo>
                  <a:pt x="21970" y="28386"/>
                </a:lnTo>
                <a:lnTo>
                  <a:pt x="21869" y="29852"/>
                </a:lnTo>
                <a:lnTo>
                  <a:pt x="21743" y="31330"/>
                </a:lnTo>
                <a:lnTo>
                  <a:pt x="21604" y="32795"/>
                </a:lnTo>
                <a:lnTo>
                  <a:pt x="21288" y="35726"/>
                </a:lnTo>
                <a:lnTo>
                  <a:pt x="21136" y="37191"/>
                </a:lnTo>
                <a:lnTo>
                  <a:pt x="20985" y="38657"/>
                </a:lnTo>
                <a:lnTo>
                  <a:pt x="20960" y="38808"/>
                </a:lnTo>
                <a:lnTo>
                  <a:pt x="20922" y="38947"/>
                </a:lnTo>
                <a:lnTo>
                  <a:pt x="20884" y="39099"/>
                </a:lnTo>
                <a:lnTo>
                  <a:pt x="20821" y="39250"/>
                </a:lnTo>
                <a:lnTo>
                  <a:pt x="20757" y="39389"/>
                </a:lnTo>
                <a:lnTo>
                  <a:pt x="20682" y="39516"/>
                </a:lnTo>
                <a:lnTo>
                  <a:pt x="20581" y="39629"/>
                </a:lnTo>
                <a:lnTo>
                  <a:pt x="20492" y="39718"/>
                </a:lnTo>
                <a:lnTo>
                  <a:pt x="18774" y="40994"/>
                </a:lnTo>
                <a:lnTo>
                  <a:pt x="17043" y="42244"/>
                </a:lnTo>
                <a:lnTo>
                  <a:pt x="15312" y="43508"/>
                </a:lnTo>
                <a:lnTo>
                  <a:pt x="13582" y="44746"/>
                </a:lnTo>
                <a:lnTo>
                  <a:pt x="13379" y="44872"/>
                </a:lnTo>
                <a:lnTo>
                  <a:pt x="13165" y="44973"/>
                </a:lnTo>
                <a:lnTo>
                  <a:pt x="13051" y="45011"/>
                </a:lnTo>
                <a:lnTo>
                  <a:pt x="12937" y="45049"/>
                </a:lnTo>
                <a:lnTo>
                  <a:pt x="12824" y="45074"/>
                </a:lnTo>
                <a:lnTo>
                  <a:pt x="12710" y="45087"/>
                </a:lnTo>
                <a:lnTo>
                  <a:pt x="12255" y="45125"/>
                </a:lnTo>
                <a:lnTo>
                  <a:pt x="11800" y="45188"/>
                </a:lnTo>
                <a:lnTo>
                  <a:pt x="11345" y="45264"/>
                </a:lnTo>
                <a:lnTo>
                  <a:pt x="10903" y="45339"/>
                </a:lnTo>
                <a:lnTo>
                  <a:pt x="10474" y="45428"/>
                </a:lnTo>
                <a:lnTo>
                  <a:pt x="10044" y="45542"/>
                </a:lnTo>
                <a:lnTo>
                  <a:pt x="9627" y="45655"/>
                </a:lnTo>
                <a:lnTo>
                  <a:pt x="9210" y="45782"/>
                </a:lnTo>
                <a:lnTo>
                  <a:pt x="8793" y="45908"/>
                </a:lnTo>
                <a:lnTo>
                  <a:pt x="8389" y="46059"/>
                </a:lnTo>
                <a:lnTo>
                  <a:pt x="7985" y="46211"/>
                </a:lnTo>
                <a:lnTo>
                  <a:pt x="7593" y="46388"/>
                </a:lnTo>
                <a:lnTo>
                  <a:pt x="7202" y="46565"/>
                </a:lnTo>
                <a:lnTo>
                  <a:pt x="6823" y="46742"/>
                </a:lnTo>
                <a:lnTo>
                  <a:pt x="6444" y="46944"/>
                </a:lnTo>
                <a:lnTo>
                  <a:pt x="6065" y="47146"/>
                </a:lnTo>
                <a:lnTo>
                  <a:pt x="5698" y="47361"/>
                </a:lnTo>
                <a:lnTo>
                  <a:pt x="5332" y="47588"/>
                </a:lnTo>
                <a:lnTo>
                  <a:pt x="4965" y="47815"/>
                </a:lnTo>
                <a:lnTo>
                  <a:pt x="4612" y="48055"/>
                </a:lnTo>
                <a:lnTo>
                  <a:pt x="4258" y="48295"/>
                </a:lnTo>
                <a:lnTo>
                  <a:pt x="3917" y="48561"/>
                </a:lnTo>
                <a:lnTo>
                  <a:pt x="3576" y="48826"/>
                </a:lnTo>
                <a:lnTo>
                  <a:pt x="3235" y="49091"/>
                </a:lnTo>
                <a:lnTo>
                  <a:pt x="2893" y="49369"/>
                </a:lnTo>
                <a:lnTo>
                  <a:pt x="2565" y="49660"/>
                </a:lnTo>
                <a:lnTo>
                  <a:pt x="1921" y="50241"/>
                </a:lnTo>
                <a:lnTo>
                  <a:pt x="1276" y="50860"/>
                </a:lnTo>
                <a:lnTo>
                  <a:pt x="657" y="51504"/>
                </a:lnTo>
                <a:lnTo>
                  <a:pt x="544" y="51630"/>
                </a:lnTo>
                <a:lnTo>
                  <a:pt x="455" y="51782"/>
                </a:lnTo>
                <a:lnTo>
                  <a:pt x="367" y="51934"/>
                </a:lnTo>
                <a:lnTo>
                  <a:pt x="291" y="52098"/>
                </a:lnTo>
                <a:lnTo>
                  <a:pt x="152" y="52426"/>
                </a:lnTo>
                <a:lnTo>
                  <a:pt x="76" y="52591"/>
                </a:lnTo>
                <a:lnTo>
                  <a:pt x="0" y="52755"/>
                </a:lnTo>
                <a:lnTo>
                  <a:pt x="240" y="53172"/>
                </a:lnTo>
                <a:lnTo>
                  <a:pt x="872" y="53083"/>
                </a:lnTo>
                <a:lnTo>
                  <a:pt x="1504" y="53007"/>
                </a:lnTo>
                <a:lnTo>
                  <a:pt x="2767" y="52856"/>
                </a:lnTo>
                <a:lnTo>
                  <a:pt x="3399" y="52767"/>
                </a:lnTo>
                <a:lnTo>
                  <a:pt x="4031" y="52666"/>
                </a:lnTo>
                <a:lnTo>
                  <a:pt x="4650" y="52553"/>
                </a:lnTo>
                <a:lnTo>
                  <a:pt x="5281" y="52414"/>
                </a:lnTo>
                <a:lnTo>
                  <a:pt x="5951" y="52249"/>
                </a:lnTo>
                <a:lnTo>
                  <a:pt x="6620" y="52047"/>
                </a:lnTo>
                <a:lnTo>
                  <a:pt x="7277" y="51833"/>
                </a:lnTo>
                <a:lnTo>
                  <a:pt x="7922" y="51605"/>
                </a:lnTo>
                <a:lnTo>
                  <a:pt x="8225" y="51479"/>
                </a:lnTo>
                <a:lnTo>
                  <a:pt x="8528" y="51340"/>
                </a:lnTo>
                <a:lnTo>
                  <a:pt x="8831" y="51201"/>
                </a:lnTo>
                <a:lnTo>
                  <a:pt x="9135" y="51049"/>
                </a:lnTo>
                <a:lnTo>
                  <a:pt x="9425" y="50898"/>
                </a:lnTo>
                <a:lnTo>
                  <a:pt x="9703" y="50721"/>
                </a:lnTo>
                <a:lnTo>
                  <a:pt x="9981" y="50557"/>
                </a:lnTo>
                <a:lnTo>
                  <a:pt x="10259" y="50367"/>
                </a:lnTo>
                <a:lnTo>
                  <a:pt x="10524" y="50178"/>
                </a:lnTo>
                <a:lnTo>
                  <a:pt x="10777" y="49988"/>
                </a:lnTo>
                <a:lnTo>
                  <a:pt x="11030" y="49773"/>
                </a:lnTo>
                <a:lnTo>
                  <a:pt x="11270" y="49559"/>
                </a:lnTo>
                <a:lnTo>
                  <a:pt x="11510" y="49331"/>
                </a:lnTo>
                <a:lnTo>
                  <a:pt x="11737" y="49091"/>
                </a:lnTo>
                <a:lnTo>
                  <a:pt x="11952" y="48839"/>
                </a:lnTo>
                <a:lnTo>
                  <a:pt x="12167" y="48573"/>
                </a:lnTo>
                <a:lnTo>
                  <a:pt x="12356" y="48295"/>
                </a:lnTo>
                <a:lnTo>
                  <a:pt x="12558" y="48018"/>
                </a:lnTo>
                <a:lnTo>
                  <a:pt x="12735" y="47727"/>
                </a:lnTo>
                <a:lnTo>
                  <a:pt x="12912" y="47411"/>
                </a:lnTo>
                <a:lnTo>
                  <a:pt x="13076" y="47095"/>
                </a:lnTo>
                <a:lnTo>
                  <a:pt x="13228" y="46754"/>
                </a:lnTo>
                <a:lnTo>
                  <a:pt x="13367" y="46413"/>
                </a:lnTo>
                <a:lnTo>
                  <a:pt x="13506" y="46047"/>
                </a:lnTo>
                <a:lnTo>
                  <a:pt x="13556" y="45946"/>
                </a:lnTo>
                <a:lnTo>
                  <a:pt x="13607" y="45845"/>
                </a:lnTo>
                <a:lnTo>
                  <a:pt x="13683" y="45744"/>
                </a:lnTo>
                <a:lnTo>
                  <a:pt x="13758" y="45643"/>
                </a:lnTo>
                <a:lnTo>
                  <a:pt x="13948" y="45466"/>
                </a:lnTo>
                <a:lnTo>
                  <a:pt x="14137" y="45314"/>
                </a:lnTo>
                <a:lnTo>
                  <a:pt x="15767" y="44101"/>
                </a:lnTo>
                <a:lnTo>
                  <a:pt x="17397" y="42889"/>
                </a:lnTo>
                <a:lnTo>
                  <a:pt x="20707" y="40451"/>
                </a:lnTo>
                <a:lnTo>
                  <a:pt x="20720" y="40741"/>
                </a:lnTo>
                <a:lnTo>
                  <a:pt x="20720" y="40867"/>
                </a:lnTo>
                <a:lnTo>
                  <a:pt x="20707" y="40994"/>
                </a:lnTo>
                <a:lnTo>
                  <a:pt x="19368" y="48839"/>
                </a:lnTo>
                <a:lnTo>
                  <a:pt x="19027" y="50809"/>
                </a:lnTo>
                <a:lnTo>
                  <a:pt x="18686" y="52767"/>
                </a:lnTo>
                <a:lnTo>
                  <a:pt x="18319" y="54725"/>
                </a:lnTo>
                <a:lnTo>
                  <a:pt x="17953" y="56683"/>
                </a:lnTo>
                <a:lnTo>
                  <a:pt x="17839" y="57378"/>
                </a:lnTo>
                <a:lnTo>
                  <a:pt x="17725" y="58086"/>
                </a:lnTo>
                <a:lnTo>
                  <a:pt x="17586" y="58781"/>
                </a:lnTo>
                <a:lnTo>
                  <a:pt x="17511" y="59134"/>
                </a:lnTo>
                <a:lnTo>
                  <a:pt x="17422" y="59475"/>
                </a:lnTo>
                <a:lnTo>
                  <a:pt x="17321" y="59816"/>
                </a:lnTo>
                <a:lnTo>
                  <a:pt x="17207" y="60145"/>
                </a:lnTo>
                <a:lnTo>
                  <a:pt x="17068" y="60473"/>
                </a:lnTo>
                <a:lnTo>
                  <a:pt x="16917" y="60789"/>
                </a:lnTo>
                <a:lnTo>
                  <a:pt x="16727" y="61105"/>
                </a:lnTo>
                <a:lnTo>
                  <a:pt x="16525" y="61395"/>
                </a:lnTo>
                <a:lnTo>
                  <a:pt x="16399" y="61534"/>
                </a:lnTo>
                <a:lnTo>
                  <a:pt x="16285" y="61673"/>
                </a:lnTo>
                <a:lnTo>
                  <a:pt x="16146" y="61812"/>
                </a:lnTo>
                <a:lnTo>
                  <a:pt x="16007" y="61951"/>
                </a:lnTo>
                <a:lnTo>
                  <a:pt x="14529" y="63290"/>
                </a:lnTo>
                <a:lnTo>
                  <a:pt x="13038" y="64617"/>
                </a:lnTo>
                <a:lnTo>
                  <a:pt x="10069" y="67232"/>
                </a:lnTo>
                <a:lnTo>
                  <a:pt x="9716" y="66941"/>
                </a:lnTo>
                <a:lnTo>
                  <a:pt x="9425" y="66689"/>
                </a:lnTo>
                <a:lnTo>
                  <a:pt x="9160" y="66474"/>
                </a:lnTo>
                <a:lnTo>
                  <a:pt x="9033" y="66385"/>
                </a:lnTo>
                <a:lnTo>
                  <a:pt x="8907" y="66297"/>
                </a:lnTo>
                <a:lnTo>
                  <a:pt x="8705" y="66196"/>
                </a:lnTo>
                <a:lnTo>
                  <a:pt x="8503" y="66120"/>
                </a:lnTo>
                <a:lnTo>
                  <a:pt x="8301" y="66070"/>
                </a:lnTo>
                <a:lnTo>
                  <a:pt x="8099" y="66044"/>
                </a:lnTo>
                <a:lnTo>
                  <a:pt x="7884" y="66032"/>
                </a:lnTo>
                <a:lnTo>
                  <a:pt x="7682" y="66057"/>
                </a:lnTo>
                <a:lnTo>
                  <a:pt x="7479" y="66095"/>
                </a:lnTo>
                <a:lnTo>
                  <a:pt x="7277" y="66158"/>
                </a:lnTo>
                <a:lnTo>
                  <a:pt x="7088" y="66234"/>
                </a:lnTo>
                <a:lnTo>
                  <a:pt x="6898" y="66335"/>
                </a:lnTo>
                <a:lnTo>
                  <a:pt x="6721" y="66461"/>
                </a:lnTo>
                <a:lnTo>
                  <a:pt x="6545" y="66600"/>
                </a:lnTo>
                <a:lnTo>
                  <a:pt x="6380" y="66752"/>
                </a:lnTo>
                <a:lnTo>
                  <a:pt x="6229" y="66929"/>
                </a:lnTo>
                <a:lnTo>
                  <a:pt x="6090" y="67131"/>
                </a:lnTo>
                <a:lnTo>
                  <a:pt x="5963" y="67345"/>
                </a:lnTo>
                <a:lnTo>
                  <a:pt x="5875" y="67535"/>
                </a:lnTo>
                <a:lnTo>
                  <a:pt x="5799" y="67750"/>
                </a:lnTo>
                <a:lnTo>
                  <a:pt x="5749" y="67964"/>
                </a:lnTo>
                <a:lnTo>
                  <a:pt x="5711" y="68179"/>
                </a:lnTo>
                <a:lnTo>
                  <a:pt x="5698" y="68394"/>
                </a:lnTo>
                <a:lnTo>
                  <a:pt x="5698" y="68609"/>
                </a:lnTo>
                <a:lnTo>
                  <a:pt x="5723" y="68823"/>
                </a:lnTo>
                <a:lnTo>
                  <a:pt x="5761" y="69026"/>
                </a:lnTo>
                <a:lnTo>
                  <a:pt x="5824" y="69228"/>
                </a:lnTo>
                <a:lnTo>
                  <a:pt x="5900" y="69430"/>
                </a:lnTo>
                <a:lnTo>
                  <a:pt x="5989" y="69607"/>
                </a:lnTo>
                <a:lnTo>
                  <a:pt x="6090" y="69784"/>
                </a:lnTo>
                <a:lnTo>
                  <a:pt x="6216" y="69948"/>
                </a:lnTo>
                <a:lnTo>
                  <a:pt x="6355" y="70087"/>
                </a:lnTo>
                <a:lnTo>
                  <a:pt x="6507" y="70213"/>
                </a:lnTo>
                <a:lnTo>
                  <a:pt x="6671" y="70327"/>
                </a:lnTo>
                <a:lnTo>
                  <a:pt x="6873" y="70415"/>
                </a:lnTo>
                <a:lnTo>
                  <a:pt x="7075" y="70478"/>
                </a:lnTo>
                <a:lnTo>
                  <a:pt x="7290" y="70529"/>
                </a:lnTo>
                <a:lnTo>
                  <a:pt x="7505" y="70567"/>
                </a:lnTo>
                <a:lnTo>
                  <a:pt x="7732" y="70579"/>
                </a:lnTo>
                <a:lnTo>
                  <a:pt x="7960" y="70567"/>
                </a:lnTo>
                <a:lnTo>
                  <a:pt x="8174" y="70541"/>
                </a:lnTo>
                <a:lnTo>
                  <a:pt x="8389" y="70491"/>
                </a:lnTo>
                <a:lnTo>
                  <a:pt x="8604" y="70428"/>
                </a:lnTo>
                <a:lnTo>
                  <a:pt x="8793" y="70352"/>
                </a:lnTo>
                <a:lnTo>
                  <a:pt x="8983" y="70238"/>
                </a:lnTo>
                <a:lnTo>
                  <a:pt x="9135" y="70125"/>
                </a:lnTo>
                <a:lnTo>
                  <a:pt x="9286" y="69986"/>
                </a:lnTo>
                <a:lnTo>
                  <a:pt x="9349" y="69897"/>
                </a:lnTo>
                <a:lnTo>
                  <a:pt x="9400" y="69821"/>
                </a:lnTo>
                <a:lnTo>
                  <a:pt x="9450" y="69733"/>
                </a:lnTo>
                <a:lnTo>
                  <a:pt x="9501" y="69645"/>
                </a:lnTo>
                <a:lnTo>
                  <a:pt x="9526" y="69544"/>
                </a:lnTo>
                <a:lnTo>
                  <a:pt x="9551" y="69455"/>
                </a:lnTo>
                <a:lnTo>
                  <a:pt x="9640" y="69165"/>
                </a:lnTo>
                <a:lnTo>
                  <a:pt x="9741" y="68899"/>
                </a:lnTo>
                <a:lnTo>
                  <a:pt x="9855" y="68647"/>
                </a:lnTo>
                <a:lnTo>
                  <a:pt x="9994" y="68432"/>
                </a:lnTo>
                <a:lnTo>
                  <a:pt x="10133" y="68217"/>
                </a:lnTo>
                <a:lnTo>
                  <a:pt x="10297" y="68028"/>
                </a:lnTo>
                <a:lnTo>
                  <a:pt x="10474" y="67838"/>
                </a:lnTo>
                <a:lnTo>
                  <a:pt x="10651" y="67674"/>
                </a:lnTo>
                <a:lnTo>
                  <a:pt x="10840" y="67510"/>
                </a:lnTo>
                <a:lnTo>
                  <a:pt x="11030" y="67345"/>
                </a:lnTo>
                <a:lnTo>
                  <a:pt x="11434" y="67042"/>
                </a:lnTo>
                <a:lnTo>
                  <a:pt x="11838" y="66739"/>
                </a:lnTo>
                <a:lnTo>
                  <a:pt x="12028" y="66587"/>
                </a:lnTo>
                <a:lnTo>
                  <a:pt x="12217" y="66423"/>
                </a:lnTo>
                <a:lnTo>
                  <a:pt x="16298" y="62785"/>
                </a:lnTo>
                <a:lnTo>
                  <a:pt x="16487" y="62924"/>
                </a:lnTo>
                <a:lnTo>
                  <a:pt x="13316" y="71628"/>
                </a:lnTo>
                <a:lnTo>
                  <a:pt x="13013" y="71236"/>
                </a:lnTo>
                <a:lnTo>
                  <a:pt x="12710" y="71299"/>
                </a:lnTo>
                <a:lnTo>
                  <a:pt x="12394" y="71363"/>
                </a:lnTo>
                <a:lnTo>
                  <a:pt x="11775" y="71489"/>
                </a:lnTo>
                <a:lnTo>
                  <a:pt x="11472" y="71565"/>
                </a:lnTo>
                <a:lnTo>
                  <a:pt x="11169" y="71653"/>
                </a:lnTo>
                <a:lnTo>
                  <a:pt x="11030" y="71704"/>
                </a:lnTo>
                <a:lnTo>
                  <a:pt x="10891" y="71767"/>
                </a:lnTo>
                <a:lnTo>
                  <a:pt x="10752" y="71830"/>
                </a:lnTo>
                <a:lnTo>
                  <a:pt x="10625" y="71906"/>
                </a:lnTo>
                <a:lnTo>
                  <a:pt x="10524" y="71982"/>
                </a:lnTo>
                <a:lnTo>
                  <a:pt x="10423" y="72057"/>
                </a:lnTo>
                <a:lnTo>
                  <a:pt x="10335" y="72133"/>
                </a:lnTo>
                <a:lnTo>
                  <a:pt x="10246" y="72222"/>
                </a:lnTo>
                <a:lnTo>
                  <a:pt x="10095" y="72411"/>
                </a:lnTo>
                <a:lnTo>
                  <a:pt x="9956" y="72626"/>
                </a:lnTo>
                <a:lnTo>
                  <a:pt x="9855" y="72841"/>
                </a:lnTo>
                <a:lnTo>
                  <a:pt x="9766" y="73081"/>
                </a:lnTo>
                <a:lnTo>
                  <a:pt x="9690" y="73321"/>
                </a:lnTo>
                <a:lnTo>
                  <a:pt x="9652" y="73586"/>
                </a:lnTo>
                <a:lnTo>
                  <a:pt x="9627" y="73839"/>
                </a:lnTo>
                <a:lnTo>
                  <a:pt x="9627" y="74104"/>
                </a:lnTo>
                <a:lnTo>
                  <a:pt x="9652" y="74357"/>
                </a:lnTo>
                <a:lnTo>
                  <a:pt x="9690" y="74622"/>
                </a:lnTo>
                <a:lnTo>
                  <a:pt x="9754" y="74874"/>
                </a:lnTo>
                <a:lnTo>
                  <a:pt x="9842" y="75114"/>
                </a:lnTo>
                <a:lnTo>
                  <a:pt x="9956" y="75354"/>
                </a:lnTo>
                <a:lnTo>
                  <a:pt x="10082" y="75569"/>
                </a:lnTo>
                <a:lnTo>
                  <a:pt x="10221" y="75759"/>
                </a:lnTo>
                <a:lnTo>
                  <a:pt x="10373" y="75936"/>
                </a:lnTo>
                <a:lnTo>
                  <a:pt x="10537" y="76100"/>
                </a:lnTo>
                <a:lnTo>
                  <a:pt x="10714" y="76239"/>
                </a:lnTo>
                <a:lnTo>
                  <a:pt x="10903" y="76365"/>
                </a:lnTo>
                <a:lnTo>
                  <a:pt x="11093" y="76466"/>
                </a:lnTo>
                <a:lnTo>
                  <a:pt x="11282" y="76555"/>
                </a:lnTo>
                <a:lnTo>
                  <a:pt x="11484" y="76630"/>
                </a:lnTo>
                <a:lnTo>
                  <a:pt x="11699" y="76681"/>
                </a:lnTo>
                <a:lnTo>
                  <a:pt x="11901" y="76706"/>
                </a:lnTo>
                <a:lnTo>
                  <a:pt x="12116" y="76719"/>
                </a:lnTo>
                <a:lnTo>
                  <a:pt x="12331" y="76719"/>
                </a:lnTo>
                <a:lnTo>
                  <a:pt x="12533" y="76694"/>
                </a:lnTo>
                <a:lnTo>
                  <a:pt x="12748" y="76643"/>
                </a:lnTo>
                <a:lnTo>
                  <a:pt x="12950" y="76567"/>
                </a:lnTo>
                <a:lnTo>
                  <a:pt x="13152" y="76479"/>
                </a:lnTo>
                <a:lnTo>
                  <a:pt x="13367" y="76352"/>
                </a:lnTo>
                <a:lnTo>
                  <a:pt x="13569" y="76214"/>
                </a:lnTo>
                <a:lnTo>
                  <a:pt x="13746" y="76049"/>
                </a:lnTo>
                <a:lnTo>
                  <a:pt x="13923" y="75860"/>
                </a:lnTo>
                <a:lnTo>
                  <a:pt x="14062" y="75658"/>
                </a:lnTo>
                <a:lnTo>
                  <a:pt x="14201" y="75443"/>
                </a:lnTo>
                <a:lnTo>
                  <a:pt x="14302" y="75216"/>
                </a:lnTo>
                <a:lnTo>
                  <a:pt x="14403" y="74988"/>
                </a:lnTo>
                <a:lnTo>
                  <a:pt x="14466" y="74735"/>
                </a:lnTo>
                <a:lnTo>
                  <a:pt x="14504" y="74483"/>
                </a:lnTo>
                <a:lnTo>
                  <a:pt x="14529" y="74230"/>
                </a:lnTo>
                <a:lnTo>
                  <a:pt x="14516" y="73978"/>
                </a:lnTo>
                <a:lnTo>
                  <a:pt x="14479" y="73725"/>
                </a:lnTo>
                <a:lnTo>
                  <a:pt x="14415" y="73472"/>
                </a:lnTo>
                <a:lnTo>
                  <a:pt x="14327" y="73220"/>
                </a:lnTo>
                <a:lnTo>
                  <a:pt x="14264" y="73106"/>
                </a:lnTo>
                <a:lnTo>
                  <a:pt x="14201" y="72980"/>
                </a:lnTo>
                <a:lnTo>
                  <a:pt x="14112" y="72815"/>
                </a:lnTo>
                <a:lnTo>
                  <a:pt x="14049" y="72664"/>
                </a:lnTo>
                <a:lnTo>
                  <a:pt x="13986" y="72512"/>
                </a:lnTo>
                <a:lnTo>
                  <a:pt x="13948" y="72361"/>
                </a:lnTo>
                <a:lnTo>
                  <a:pt x="13935" y="72222"/>
                </a:lnTo>
                <a:lnTo>
                  <a:pt x="13923" y="72083"/>
                </a:lnTo>
                <a:lnTo>
                  <a:pt x="13923" y="71944"/>
                </a:lnTo>
                <a:lnTo>
                  <a:pt x="13935" y="71805"/>
                </a:lnTo>
                <a:lnTo>
                  <a:pt x="13961" y="71678"/>
                </a:lnTo>
                <a:lnTo>
                  <a:pt x="13998" y="71539"/>
                </a:lnTo>
                <a:lnTo>
                  <a:pt x="14074" y="71274"/>
                </a:lnTo>
                <a:lnTo>
                  <a:pt x="14188" y="71009"/>
                </a:lnTo>
                <a:lnTo>
                  <a:pt x="14302" y="70718"/>
                </a:lnTo>
                <a:lnTo>
                  <a:pt x="15022" y="68912"/>
                </a:lnTo>
                <a:lnTo>
                  <a:pt x="15375" y="68002"/>
                </a:lnTo>
                <a:lnTo>
                  <a:pt x="15729" y="67093"/>
                </a:lnTo>
                <a:lnTo>
                  <a:pt x="16070" y="66171"/>
                </a:lnTo>
                <a:lnTo>
                  <a:pt x="16399" y="65261"/>
                </a:lnTo>
                <a:lnTo>
                  <a:pt x="16715" y="64339"/>
                </a:lnTo>
                <a:lnTo>
                  <a:pt x="17005" y="63404"/>
                </a:lnTo>
                <a:lnTo>
                  <a:pt x="17384" y="62166"/>
                </a:lnTo>
                <a:lnTo>
                  <a:pt x="17738" y="60915"/>
                </a:lnTo>
                <a:lnTo>
                  <a:pt x="18079" y="59652"/>
                </a:lnTo>
                <a:lnTo>
                  <a:pt x="18408" y="58376"/>
                </a:lnTo>
                <a:lnTo>
                  <a:pt x="19077" y="55787"/>
                </a:lnTo>
                <a:lnTo>
                  <a:pt x="19772" y="53121"/>
                </a:lnTo>
                <a:lnTo>
                  <a:pt x="21566" y="55660"/>
                </a:lnTo>
                <a:lnTo>
                  <a:pt x="22412" y="56886"/>
                </a:lnTo>
                <a:lnTo>
                  <a:pt x="23246" y="58098"/>
                </a:lnTo>
                <a:lnTo>
                  <a:pt x="23284" y="58187"/>
                </a:lnTo>
                <a:lnTo>
                  <a:pt x="23322" y="58288"/>
                </a:lnTo>
                <a:lnTo>
                  <a:pt x="23335" y="58389"/>
                </a:lnTo>
                <a:lnTo>
                  <a:pt x="23335" y="58515"/>
                </a:lnTo>
                <a:lnTo>
                  <a:pt x="23322" y="58629"/>
                </a:lnTo>
                <a:lnTo>
                  <a:pt x="23309" y="58755"/>
                </a:lnTo>
                <a:lnTo>
                  <a:pt x="23272" y="58983"/>
                </a:lnTo>
                <a:lnTo>
                  <a:pt x="23158" y="59501"/>
                </a:lnTo>
                <a:lnTo>
                  <a:pt x="23069" y="60006"/>
                </a:lnTo>
                <a:lnTo>
                  <a:pt x="22994" y="60511"/>
                </a:lnTo>
                <a:lnTo>
                  <a:pt x="22930" y="61016"/>
                </a:lnTo>
                <a:lnTo>
                  <a:pt x="22893" y="61509"/>
                </a:lnTo>
                <a:lnTo>
                  <a:pt x="22867" y="62002"/>
                </a:lnTo>
                <a:lnTo>
                  <a:pt x="22855" y="62482"/>
                </a:lnTo>
                <a:lnTo>
                  <a:pt x="22855" y="62962"/>
                </a:lnTo>
                <a:lnTo>
                  <a:pt x="22880" y="63442"/>
                </a:lnTo>
                <a:lnTo>
                  <a:pt x="22918" y="63909"/>
                </a:lnTo>
                <a:lnTo>
                  <a:pt x="22981" y="64364"/>
                </a:lnTo>
                <a:lnTo>
                  <a:pt x="23044" y="64819"/>
                </a:lnTo>
                <a:lnTo>
                  <a:pt x="23133" y="65274"/>
                </a:lnTo>
                <a:lnTo>
                  <a:pt x="23246" y="65728"/>
                </a:lnTo>
                <a:lnTo>
                  <a:pt x="23360" y="66171"/>
                </a:lnTo>
                <a:lnTo>
                  <a:pt x="23499" y="66600"/>
                </a:lnTo>
                <a:lnTo>
                  <a:pt x="23651" y="67042"/>
                </a:lnTo>
                <a:lnTo>
                  <a:pt x="23815" y="67459"/>
                </a:lnTo>
                <a:lnTo>
                  <a:pt x="24004" y="67889"/>
                </a:lnTo>
                <a:lnTo>
                  <a:pt x="24194" y="68306"/>
                </a:lnTo>
                <a:lnTo>
                  <a:pt x="24409" y="68710"/>
                </a:lnTo>
                <a:lnTo>
                  <a:pt x="24636" y="69127"/>
                </a:lnTo>
                <a:lnTo>
                  <a:pt x="24889" y="69518"/>
                </a:lnTo>
                <a:lnTo>
                  <a:pt x="25141" y="69922"/>
                </a:lnTo>
                <a:lnTo>
                  <a:pt x="25419" y="70314"/>
                </a:lnTo>
                <a:lnTo>
                  <a:pt x="25710" y="70693"/>
                </a:lnTo>
                <a:lnTo>
                  <a:pt x="26013" y="71085"/>
                </a:lnTo>
                <a:lnTo>
                  <a:pt x="26329" y="71464"/>
                </a:lnTo>
                <a:lnTo>
                  <a:pt x="26670" y="71830"/>
                </a:lnTo>
                <a:lnTo>
                  <a:pt x="27024" y="72196"/>
                </a:lnTo>
                <a:lnTo>
                  <a:pt x="27377" y="72563"/>
                </a:lnTo>
                <a:lnTo>
                  <a:pt x="27756" y="72916"/>
                </a:lnTo>
                <a:lnTo>
                  <a:pt x="27959" y="73093"/>
                </a:lnTo>
                <a:lnTo>
                  <a:pt x="28135" y="73232"/>
                </a:lnTo>
                <a:lnTo>
                  <a:pt x="28312" y="73359"/>
                </a:lnTo>
                <a:lnTo>
                  <a:pt x="28464" y="73447"/>
                </a:lnTo>
                <a:lnTo>
                  <a:pt x="28616" y="73510"/>
                </a:lnTo>
                <a:lnTo>
                  <a:pt x="28755" y="73561"/>
                </a:lnTo>
                <a:lnTo>
                  <a:pt x="28881" y="73573"/>
                </a:lnTo>
                <a:lnTo>
                  <a:pt x="28995" y="73548"/>
                </a:lnTo>
                <a:lnTo>
                  <a:pt x="29096" y="73510"/>
                </a:lnTo>
                <a:lnTo>
                  <a:pt x="29197" y="73434"/>
                </a:lnTo>
                <a:lnTo>
                  <a:pt x="29285" y="73333"/>
                </a:lnTo>
                <a:lnTo>
                  <a:pt x="29361" y="73207"/>
                </a:lnTo>
                <a:lnTo>
                  <a:pt x="29437" y="73043"/>
                </a:lnTo>
                <a:lnTo>
                  <a:pt x="29500" y="72853"/>
                </a:lnTo>
                <a:lnTo>
                  <a:pt x="29550" y="72626"/>
                </a:lnTo>
                <a:lnTo>
                  <a:pt x="29601" y="72373"/>
                </a:lnTo>
                <a:lnTo>
                  <a:pt x="29702" y="71742"/>
                </a:lnTo>
                <a:lnTo>
                  <a:pt x="29778" y="71097"/>
                </a:lnTo>
                <a:lnTo>
                  <a:pt x="29854" y="70453"/>
                </a:lnTo>
                <a:lnTo>
                  <a:pt x="29904" y="69809"/>
                </a:lnTo>
                <a:lnTo>
                  <a:pt x="29942" y="69152"/>
                </a:lnTo>
                <a:lnTo>
                  <a:pt x="29967" y="68508"/>
                </a:lnTo>
                <a:lnTo>
                  <a:pt x="29980" y="67863"/>
                </a:lnTo>
                <a:lnTo>
                  <a:pt x="29980" y="67206"/>
                </a:lnTo>
                <a:lnTo>
                  <a:pt x="29955" y="66600"/>
                </a:lnTo>
                <a:lnTo>
                  <a:pt x="29892" y="66006"/>
                </a:lnTo>
                <a:lnTo>
                  <a:pt x="29816" y="65425"/>
                </a:lnTo>
                <a:lnTo>
                  <a:pt x="29753" y="65135"/>
                </a:lnTo>
                <a:lnTo>
                  <a:pt x="29702" y="64844"/>
                </a:lnTo>
                <a:lnTo>
                  <a:pt x="29626" y="64566"/>
                </a:lnTo>
                <a:lnTo>
                  <a:pt x="29550" y="64288"/>
                </a:lnTo>
                <a:lnTo>
                  <a:pt x="29475" y="64010"/>
                </a:lnTo>
                <a:lnTo>
                  <a:pt x="29386" y="63745"/>
                </a:lnTo>
                <a:lnTo>
                  <a:pt x="29285" y="63467"/>
                </a:lnTo>
                <a:lnTo>
                  <a:pt x="29184" y="63202"/>
                </a:lnTo>
                <a:lnTo>
                  <a:pt x="29070" y="62949"/>
                </a:lnTo>
                <a:lnTo>
                  <a:pt x="28957" y="62684"/>
                </a:lnTo>
                <a:lnTo>
                  <a:pt x="28830" y="62431"/>
                </a:lnTo>
                <a:lnTo>
                  <a:pt x="28691" y="62179"/>
                </a:lnTo>
                <a:lnTo>
                  <a:pt x="28552" y="61939"/>
                </a:lnTo>
                <a:lnTo>
                  <a:pt x="28401" y="61699"/>
                </a:lnTo>
                <a:lnTo>
                  <a:pt x="28249" y="61459"/>
                </a:lnTo>
                <a:lnTo>
                  <a:pt x="28085" y="61231"/>
                </a:lnTo>
                <a:lnTo>
                  <a:pt x="27908" y="61004"/>
                </a:lnTo>
                <a:lnTo>
                  <a:pt x="27731" y="60776"/>
                </a:lnTo>
                <a:lnTo>
                  <a:pt x="27542" y="60562"/>
                </a:lnTo>
                <a:lnTo>
                  <a:pt x="27352" y="60360"/>
                </a:lnTo>
                <a:lnTo>
                  <a:pt x="27150" y="60145"/>
                </a:lnTo>
                <a:lnTo>
                  <a:pt x="26935" y="59943"/>
                </a:lnTo>
                <a:lnTo>
                  <a:pt x="26720" y="59753"/>
                </a:lnTo>
                <a:lnTo>
                  <a:pt x="26493" y="59564"/>
                </a:lnTo>
                <a:lnTo>
                  <a:pt x="26266" y="59374"/>
                </a:lnTo>
                <a:lnTo>
                  <a:pt x="26026" y="59197"/>
                </a:lnTo>
                <a:lnTo>
                  <a:pt x="25710" y="58970"/>
                </a:lnTo>
                <a:lnTo>
                  <a:pt x="25407" y="58730"/>
                </a:lnTo>
                <a:lnTo>
                  <a:pt x="25116" y="58477"/>
                </a:lnTo>
                <a:lnTo>
                  <a:pt x="24838" y="58237"/>
                </a:lnTo>
                <a:lnTo>
                  <a:pt x="24573" y="57985"/>
                </a:lnTo>
                <a:lnTo>
                  <a:pt x="24307" y="57719"/>
                </a:lnTo>
                <a:lnTo>
                  <a:pt x="24055" y="57454"/>
                </a:lnTo>
                <a:lnTo>
                  <a:pt x="23802" y="57189"/>
                </a:lnTo>
                <a:lnTo>
                  <a:pt x="23322" y="56633"/>
                </a:lnTo>
                <a:lnTo>
                  <a:pt x="22855" y="56064"/>
                </a:lnTo>
                <a:lnTo>
                  <a:pt x="22400" y="55496"/>
                </a:lnTo>
                <a:lnTo>
                  <a:pt x="21945" y="54915"/>
                </a:lnTo>
                <a:lnTo>
                  <a:pt x="21111" y="53866"/>
                </a:lnTo>
                <a:lnTo>
                  <a:pt x="20909" y="53601"/>
                </a:lnTo>
                <a:lnTo>
                  <a:pt x="20720" y="53323"/>
                </a:lnTo>
                <a:lnTo>
                  <a:pt x="20530" y="53045"/>
                </a:lnTo>
                <a:lnTo>
                  <a:pt x="20353" y="52767"/>
                </a:lnTo>
                <a:lnTo>
                  <a:pt x="20265" y="52603"/>
                </a:lnTo>
                <a:lnTo>
                  <a:pt x="20189" y="52426"/>
                </a:lnTo>
                <a:lnTo>
                  <a:pt x="20126" y="52249"/>
                </a:lnTo>
                <a:lnTo>
                  <a:pt x="20075" y="52060"/>
                </a:lnTo>
                <a:lnTo>
                  <a:pt x="20037" y="51858"/>
                </a:lnTo>
                <a:lnTo>
                  <a:pt x="20012" y="51668"/>
                </a:lnTo>
                <a:lnTo>
                  <a:pt x="20012" y="51479"/>
                </a:lnTo>
                <a:lnTo>
                  <a:pt x="20025" y="51302"/>
                </a:lnTo>
                <a:lnTo>
                  <a:pt x="20606" y="46931"/>
                </a:lnTo>
                <a:lnTo>
                  <a:pt x="21200" y="42560"/>
                </a:lnTo>
                <a:lnTo>
                  <a:pt x="21793" y="38189"/>
                </a:lnTo>
                <a:lnTo>
                  <a:pt x="22375" y="33818"/>
                </a:lnTo>
                <a:lnTo>
                  <a:pt x="22450" y="33250"/>
                </a:lnTo>
                <a:lnTo>
                  <a:pt x="22501" y="32682"/>
                </a:lnTo>
                <a:lnTo>
                  <a:pt x="22615" y="31532"/>
                </a:lnTo>
                <a:lnTo>
                  <a:pt x="22716" y="30344"/>
                </a:lnTo>
                <a:lnTo>
                  <a:pt x="22817" y="29094"/>
                </a:lnTo>
                <a:lnTo>
                  <a:pt x="23436" y="29624"/>
                </a:lnTo>
                <a:lnTo>
                  <a:pt x="24042" y="30155"/>
                </a:lnTo>
                <a:lnTo>
                  <a:pt x="24623" y="30711"/>
                </a:lnTo>
                <a:lnTo>
                  <a:pt x="25179" y="31267"/>
                </a:lnTo>
                <a:lnTo>
                  <a:pt x="25722" y="31822"/>
                </a:lnTo>
                <a:lnTo>
                  <a:pt x="26253" y="32404"/>
                </a:lnTo>
                <a:lnTo>
                  <a:pt x="26758" y="32997"/>
                </a:lnTo>
                <a:lnTo>
                  <a:pt x="27251" y="33591"/>
                </a:lnTo>
                <a:lnTo>
                  <a:pt x="27719" y="34210"/>
                </a:lnTo>
                <a:lnTo>
                  <a:pt x="28173" y="34829"/>
                </a:lnTo>
                <a:lnTo>
                  <a:pt x="28603" y="35461"/>
                </a:lnTo>
                <a:lnTo>
                  <a:pt x="29020" y="36118"/>
                </a:lnTo>
                <a:lnTo>
                  <a:pt x="29411" y="36787"/>
                </a:lnTo>
                <a:lnTo>
                  <a:pt x="29803" y="37457"/>
                </a:lnTo>
                <a:lnTo>
                  <a:pt x="30157" y="38151"/>
                </a:lnTo>
                <a:lnTo>
                  <a:pt x="30498" y="38871"/>
                </a:lnTo>
                <a:lnTo>
                  <a:pt x="30106" y="39124"/>
                </a:lnTo>
                <a:lnTo>
                  <a:pt x="29715" y="39402"/>
                </a:lnTo>
                <a:lnTo>
                  <a:pt x="29348" y="39693"/>
                </a:lnTo>
                <a:lnTo>
                  <a:pt x="28995" y="39983"/>
                </a:lnTo>
                <a:lnTo>
                  <a:pt x="28641" y="40286"/>
                </a:lnTo>
                <a:lnTo>
                  <a:pt x="28312" y="40602"/>
                </a:lnTo>
                <a:lnTo>
                  <a:pt x="28009" y="40931"/>
                </a:lnTo>
                <a:lnTo>
                  <a:pt x="27706" y="41259"/>
                </a:lnTo>
                <a:lnTo>
                  <a:pt x="27428" y="41600"/>
                </a:lnTo>
                <a:lnTo>
                  <a:pt x="27163" y="41966"/>
                </a:lnTo>
                <a:lnTo>
                  <a:pt x="26910" y="42333"/>
                </a:lnTo>
                <a:lnTo>
                  <a:pt x="26670" y="42699"/>
                </a:lnTo>
                <a:lnTo>
                  <a:pt x="26455" y="43091"/>
                </a:lnTo>
                <a:lnTo>
                  <a:pt x="26240" y="43495"/>
                </a:lnTo>
                <a:lnTo>
                  <a:pt x="26051" y="43899"/>
                </a:lnTo>
                <a:lnTo>
                  <a:pt x="25887" y="44316"/>
                </a:lnTo>
                <a:lnTo>
                  <a:pt x="25672" y="44885"/>
                </a:lnTo>
                <a:lnTo>
                  <a:pt x="25571" y="45163"/>
                </a:lnTo>
                <a:lnTo>
                  <a:pt x="25470" y="45453"/>
                </a:lnTo>
                <a:lnTo>
                  <a:pt x="25381" y="45756"/>
                </a:lnTo>
                <a:lnTo>
                  <a:pt x="25318" y="46047"/>
                </a:lnTo>
                <a:lnTo>
                  <a:pt x="25255" y="46350"/>
                </a:lnTo>
                <a:lnTo>
                  <a:pt x="25204" y="46653"/>
                </a:lnTo>
                <a:lnTo>
                  <a:pt x="25179" y="46956"/>
                </a:lnTo>
                <a:lnTo>
                  <a:pt x="25179" y="47260"/>
                </a:lnTo>
                <a:lnTo>
                  <a:pt x="25204" y="47575"/>
                </a:lnTo>
                <a:lnTo>
                  <a:pt x="25255" y="47891"/>
                </a:lnTo>
                <a:lnTo>
                  <a:pt x="25331" y="48207"/>
                </a:lnTo>
                <a:lnTo>
                  <a:pt x="25381" y="48371"/>
                </a:lnTo>
                <a:lnTo>
                  <a:pt x="25432" y="48523"/>
                </a:lnTo>
                <a:lnTo>
                  <a:pt x="25495" y="48687"/>
                </a:lnTo>
                <a:lnTo>
                  <a:pt x="25571" y="48851"/>
                </a:lnTo>
                <a:lnTo>
                  <a:pt x="25659" y="49015"/>
                </a:lnTo>
                <a:lnTo>
                  <a:pt x="25748" y="49180"/>
                </a:lnTo>
                <a:lnTo>
                  <a:pt x="26304" y="48763"/>
                </a:lnTo>
                <a:lnTo>
                  <a:pt x="26834" y="48346"/>
                </a:lnTo>
                <a:lnTo>
                  <a:pt x="27327" y="47916"/>
                </a:lnTo>
                <a:lnTo>
                  <a:pt x="27807" y="47474"/>
                </a:lnTo>
                <a:lnTo>
                  <a:pt x="28262" y="47020"/>
                </a:lnTo>
                <a:lnTo>
                  <a:pt x="28679" y="46539"/>
                </a:lnTo>
                <a:lnTo>
                  <a:pt x="28881" y="46299"/>
                </a:lnTo>
                <a:lnTo>
                  <a:pt x="29070" y="46059"/>
                </a:lnTo>
                <a:lnTo>
                  <a:pt x="29260" y="45807"/>
                </a:lnTo>
                <a:lnTo>
                  <a:pt x="29449" y="45554"/>
                </a:lnTo>
                <a:lnTo>
                  <a:pt x="29614" y="45301"/>
                </a:lnTo>
                <a:lnTo>
                  <a:pt x="29790" y="45036"/>
                </a:lnTo>
                <a:lnTo>
                  <a:pt x="29942" y="44771"/>
                </a:lnTo>
                <a:lnTo>
                  <a:pt x="30094" y="44493"/>
                </a:lnTo>
                <a:lnTo>
                  <a:pt x="30245" y="44228"/>
                </a:lnTo>
                <a:lnTo>
                  <a:pt x="30384" y="43937"/>
                </a:lnTo>
                <a:lnTo>
                  <a:pt x="30511" y="43659"/>
                </a:lnTo>
                <a:lnTo>
                  <a:pt x="30637" y="43369"/>
                </a:lnTo>
                <a:lnTo>
                  <a:pt x="30751" y="43066"/>
                </a:lnTo>
                <a:lnTo>
                  <a:pt x="30852" y="42775"/>
                </a:lnTo>
                <a:lnTo>
                  <a:pt x="30953" y="42459"/>
                </a:lnTo>
                <a:lnTo>
                  <a:pt x="31041" y="42156"/>
                </a:lnTo>
                <a:lnTo>
                  <a:pt x="31130" y="41840"/>
                </a:lnTo>
                <a:lnTo>
                  <a:pt x="31205" y="41512"/>
                </a:lnTo>
                <a:lnTo>
                  <a:pt x="31269" y="41183"/>
                </a:lnTo>
                <a:lnTo>
                  <a:pt x="31319" y="40842"/>
                </a:lnTo>
                <a:lnTo>
                  <a:pt x="31509" y="41385"/>
                </a:lnTo>
                <a:lnTo>
                  <a:pt x="31711" y="41916"/>
                </a:lnTo>
                <a:lnTo>
                  <a:pt x="31900" y="42459"/>
                </a:lnTo>
                <a:lnTo>
                  <a:pt x="32090" y="43002"/>
                </a:lnTo>
                <a:lnTo>
                  <a:pt x="32166" y="43268"/>
                </a:lnTo>
                <a:lnTo>
                  <a:pt x="32241" y="43533"/>
                </a:lnTo>
                <a:lnTo>
                  <a:pt x="32292" y="43798"/>
                </a:lnTo>
                <a:lnTo>
                  <a:pt x="32342" y="44063"/>
                </a:lnTo>
                <a:lnTo>
                  <a:pt x="32368" y="44316"/>
                </a:lnTo>
                <a:lnTo>
                  <a:pt x="32368" y="44581"/>
                </a:lnTo>
                <a:lnTo>
                  <a:pt x="32368" y="44834"/>
                </a:lnTo>
                <a:lnTo>
                  <a:pt x="32330" y="45087"/>
                </a:lnTo>
                <a:lnTo>
                  <a:pt x="32178" y="45958"/>
                </a:lnTo>
                <a:lnTo>
                  <a:pt x="32065" y="46830"/>
                </a:lnTo>
                <a:lnTo>
                  <a:pt x="31963" y="47689"/>
                </a:lnTo>
                <a:lnTo>
                  <a:pt x="31926" y="48131"/>
                </a:lnTo>
                <a:lnTo>
                  <a:pt x="31900" y="48561"/>
                </a:lnTo>
                <a:lnTo>
                  <a:pt x="31875" y="48990"/>
                </a:lnTo>
                <a:lnTo>
                  <a:pt x="31862" y="49432"/>
                </a:lnTo>
                <a:lnTo>
                  <a:pt x="31862" y="49862"/>
                </a:lnTo>
                <a:lnTo>
                  <a:pt x="31862" y="50291"/>
                </a:lnTo>
                <a:lnTo>
                  <a:pt x="31875" y="50734"/>
                </a:lnTo>
                <a:lnTo>
                  <a:pt x="31900" y="51163"/>
                </a:lnTo>
                <a:lnTo>
                  <a:pt x="31938" y="51605"/>
                </a:lnTo>
                <a:lnTo>
                  <a:pt x="31976" y="52035"/>
                </a:lnTo>
                <a:lnTo>
                  <a:pt x="32027" y="52464"/>
                </a:lnTo>
                <a:lnTo>
                  <a:pt x="32102" y="52881"/>
                </a:lnTo>
                <a:lnTo>
                  <a:pt x="32191" y="53285"/>
                </a:lnTo>
                <a:lnTo>
                  <a:pt x="32305" y="53677"/>
                </a:lnTo>
                <a:lnTo>
                  <a:pt x="32431" y="54069"/>
                </a:lnTo>
                <a:lnTo>
                  <a:pt x="32582" y="54448"/>
                </a:lnTo>
                <a:lnTo>
                  <a:pt x="32747" y="54814"/>
                </a:lnTo>
                <a:lnTo>
                  <a:pt x="32936" y="55168"/>
                </a:lnTo>
                <a:lnTo>
                  <a:pt x="33138" y="55521"/>
                </a:lnTo>
                <a:lnTo>
                  <a:pt x="33353" y="55862"/>
                </a:lnTo>
                <a:lnTo>
                  <a:pt x="33593" y="56191"/>
                </a:lnTo>
                <a:lnTo>
                  <a:pt x="33846" y="56507"/>
                </a:lnTo>
                <a:lnTo>
                  <a:pt x="34124" y="56822"/>
                </a:lnTo>
                <a:lnTo>
                  <a:pt x="34402" y="57113"/>
                </a:lnTo>
                <a:lnTo>
                  <a:pt x="34705" y="57416"/>
                </a:lnTo>
                <a:lnTo>
                  <a:pt x="35033" y="57694"/>
                </a:lnTo>
                <a:lnTo>
                  <a:pt x="35147" y="57783"/>
                </a:lnTo>
                <a:lnTo>
                  <a:pt x="35261" y="57871"/>
                </a:lnTo>
                <a:lnTo>
                  <a:pt x="35375" y="57934"/>
                </a:lnTo>
                <a:lnTo>
                  <a:pt x="35488" y="57997"/>
                </a:lnTo>
                <a:lnTo>
                  <a:pt x="35589" y="58048"/>
                </a:lnTo>
                <a:lnTo>
                  <a:pt x="35703" y="58073"/>
                </a:lnTo>
                <a:lnTo>
                  <a:pt x="35804" y="58086"/>
                </a:lnTo>
                <a:lnTo>
                  <a:pt x="35893" y="58086"/>
                </a:lnTo>
                <a:lnTo>
                  <a:pt x="35994" y="58073"/>
                </a:lnTo>
                <a:lnTo>
                  <a:pt x="36082" y="58023"/>
                </a:lnTo>
                <a:lnTo>
                  <a:pt x="36158" y="57972"/>
                </a:lnTo>
                <a:lnTo>
                  <a:pt x="36234" y="57884"/>
                </a:lnTo>
                <a:lnTo>
                  <a:pt x="36297" y="57783"/>
                </a:lnTo>
                <a:lnTo>
                  <a:pt x="36360" y="57656"/>
                </a:lnTo>
                <a:lnTo>
                  <a:pt x="36410" y="57505"/>
                </a:lnTo>
                <a:lnTo>
                  <a:pt x="36448" y="57328"/>
                </a:lnTo>
                <a:lnTo>
                  <a:pt x="36537" y="56898"/>
                </a:lnTo>
                <a:lnTo>
                  <a:pt x="36600" y="56469"/>
                </a:lnTo>
                <a:lnTo>
                  <a:pt x="36663" y="56052"/>
                </a:lnTo>
                <a:lnTo>
                  <a:pt x="36714" y="55622"/>
                </a:lnTo>
                <a:lnTo>
                  <a:pt x="36752" y="55205"/>
                </a:lnTo>
                <a:lnTo>
                  <a:pt x="36789" y="54789"/>
                </a:lnTo>
                <a:lnTo>
                  <a:pt x="36802" y="54372"/>
                </a:lnTo>
                <a:lnTo>
                  <a:pt x="36815" y="53955"/>
                </a:lnTo>
                <a:lnTo>
                  <a:pt x="36815" y="53551"/>
                </a:lnTo>
                <a:lnTo>
                  <a:pt x="36802" y="53134"/>
                </a:lnTo>
                <a:lnTo>
                  <a:pt x="36789" y="52729"/>
                </a:lnTo>
                <a:lnTo>
                  <a:pt x="36752" y="52325"/>
                </a:lnTo>
                <a:lnTo>
                  <a:pt x="36714" y="51921"/>
                </a:lnTo>
                <a:lnTo>
                  <a:pt x="36663" y="51529"/>
                </a:lnTo>
                <a:lnTo>
                  <a:pt x="36600" y="51125"/>
                </a:lnTo>
                <a:lnTo>
                  <a:pt x="36524" y="50734"/>
                </a:lnTo>
                <a:lnTo>
                  <a:pt x="36448" y="50342"/>
                </a:lnTo>
                <a:lnTo>
                  <a:pt x="36347" y="49950"/>
                </a:lnTo>
                <a:lnTo>
                  <a:pt x="36234" y="49559"/>
                </a:lnTo>
                <a:lnTo>
                  <a:pt x="36120" y="49180"/>
                </a:lnTo>
                <a:lnTo>
                  <a:pt x="35994" y="48788"/>
                </a:lnTo>
                <a:lnTo>
                  <a:pt x="35842" y="48409"/>
                </a:lnTo>
                <a:lnTo>
                  <a:pt x="35690" y="48030"/>
                </a:lnTo>
                <a:lnTo>
                  <a:pt x="35526" y="47651"/>
                </a:lnTo>
                <a:lnTo>
                  <a:pt x="35337" y="47285"/>
                </a:lnTo>
                <a:lnTo>
                  <a:pt x="35147" y="46918"/>
                </a:lnTo>
                <a:lnTo>
                  <a:pt x="34945" y="46552"/>
                </a:lnTo>
                <a:lnTo>
                  <a:pt x="34730" y="46186"/>
                </a:lnTo>
                <a:lnTo>
                  <a:pt x="34503" y="45819"/>
                </a:lnTo>
                <a:lnTo>
                  <a:pt x="34250" y="45466"/>
                </a:lnTo>
                <a:lnTo>
                  <a:pt x="33997" y="45099"/>
                </a:lnTo>
                <a:lnTo>
                  <a:pt x="33732" y="44746"/>
                </a:lnTo>
                <a:lnTo>
                  <a:pt x="33505" y="44442"/>
                </a:lnTo>
                <a:lnTo>
                  <a:pt x="33404" y="44291"/>
                </a:lnTo>
                <a:lnTo>
                  <a:pt x="33315" y="44127"/>
                </a:lnTo>
                <a:lnTo>
                  <a:pt x="33227" y="43962"/>
                </a:lnTo>
                <a:lnTo>
                  <a:pt x="33151" y="43786"/>
                </a:lnTo>
                <a:lnTo>
                  <a:pt x="33075" y="43621"/>
                </a:lnTo>
                <a:lnTo>
                  <a:pt x="33025" y="43444"/>
                </a:lnTo>
                <a:lnTo>
                  <a:pt x="32886" y="42889"/>
                </a:lnTo>
                <a:lnTo>
                  <a:pt x="32721" y="42345"/>
                </a:lnTo>
                <a:lnTo>
                  <a:pt x="32557" y="41802"/>
                </a:lnTo>
                <a:lnTo>
                  <a:pt x="32380" y="41272"/>
                </a:lnTo>
                <a:lnTo>
                  <a:pt x="32191" y="40754"/>
                </a:lnTo>
                <a:lnTo>
                  <a:pt x="32001" y="40223"/>
                </a:lnTo>
                <a:lnTo>
                  <a:pt x="31787" y="39718"/>
                </a:lnTo>
                <a:lnTo>
                  <a:pt x="31572" y="39213"/>
                </a:lnTo>
                <a:lnTo>
                  <a:pt x="31357" y="38707"/>
                </a:lnTo>
                <a:lnTo>
                  <a:pt x="31117" y="38215"/>
                </a:lnTo>
                <a:lnTo>
                  <a:pt x="30877" y="37722"/>
                </a:lnTo>
                <a:lnTo>
                  <a:pt x="30612" y="37242"/>
                </a:lnTo>
                <a:lnTo>
                  <a:pt x="30359" y="36762"/>
                </a:lnTo>
                <a:lnTo>
                  <a:pt x="30081" y="36294"/>
                </a:lnTo>
                <a:lnTo>
                  <a:pt x="29803" y="35827"/>
                </a:lnTo>
                <a:lnTo>
                  <a:pt x="29513" y="35372"/>
                </a:lnTo>
                <a:lnTo>
                  <a:pt x="29209" y="34917"/>
                </a:lnTo>
                <a:lnTo>
                  <a:pt x="28893" y="34475"/>
                </a:lnTo>
                <a:lnTo>
                  <a:pt x="28578" y="34033"/>
                </a:lnTo>
                <a:lnTo>
                  <a:pt x="28249" y="33591"/>
                </a:lnTo>
                <a:lnTo>
                  <a:pt x="27921" y="33162"/>
                </a:lnTo>
                <a:lnTo>
                  <a:pt x="27580" y="32732"/>
                </a:lnTo>
                <a:lnTo>
                  <a:pt x="27226" y="32315"/>
                </a:lnTo>
                <a:lnTo>
                  <a:pt x="26859" y="31898"/>
                </a:lnTo>
                <a:lnTo>
                  <a:pt x="26493" y="31494"/>
                </a:lnTo>
                <a:lnTo>
                  <a:pt x="26114" y="31090"/>
                </a:lnTo>
                <a:lnTo>
                  <a:pt x="25735" y="30686"/>
                </a:lnTo>
                <a:lnTo>
                  <a:pt x="25343" y="30294"/>
                </a:lnTo>
                <a:lnTo>
                  <a:pt x="24939" y="29902"/>
                </a:lnTo>
                <a:lnTo>
                  <a:pt x="24522" y="29523"/>
                </a:lnTo>
                <a:lnTo>
                  <a:pt x="24105" y="29144"/>
                </a:lnTo>
                <a:lnTo>
                  <a:pt x="23688" y="28765"/>
                </a:lnTo>
                <a:lnTo>
                  <a:pt x="23613" y="28702"/>
                </a:lnTo>
                <a:lnTo>
                  <a:pt x="23537" y="28626"/>
                </a:lnTo>
                <a:lnTo>
                  <a:pt x="23398" y="28437"/>
                </a:lnTo>
                <a:lnTo>
                  <a:pt x="23284" y="28247"/>
                </a:lnTo>
                <a:lnTo>
                  <a:pt x="23183" y="28033"/>
                </a:lnTo>
                <a:lnTo>
                  <a:pt x="23095" y="27805"/>
                </a:lnTo>
                <a:lnTo>
                  <a:pt x="23031" y="27578"/>
                </a:lnTo>
                <a:lnTo>
                  <a:pt x="22994" y="27351"/>
                </a:lnTo>
                <a:lnTo>
                  <a:pt x="22968" y="27136"/>
                </a:lnTo>
                <a:lnTo>
                  <a:pt x="22930" y="24988"/>
                </a:lnTo>
                <a:lnTo>
                  <a:pt x="22905" y="22853"/>
                </a:lnTo>
                <a:lnTo>
                  <a:pt x="22867" y="18558"/>
                </a:lnTo>
                <a:lnTo>
                  <a:pt x="22842" y="16411"/>
                </a:lnTo>
                <a:lnTo>
                  <a:pt x="22791" y="14263"/>
                </a:lnTo>
                <a:lnTo>
                  <a:pt x="22754" y="13189"/>
                </a:lnTo>
                <a:lnTo>
                  <a:pt x="22703" y="12116"/>
                </a:lnTo>
                <a:lnTo>
                  <a:pt x="22652" y="11054"/>
                </a:lnTo>
                <a:lnTo>
                  <a:pt x="22589" y="9981"/>
                </a:lnTo>
                <a:lnTo>
                  <a:pt x="22539" y="9349"/>
                </a:lnTo>
                <a:lnTo>
                  <a:pt x="22463" y="8730"/>
                </a:lnTo>
                <a:lnTo>
                  <a:pt x="22387" y="8098"/>
                </a:lnTo>
                <a:lnTo>
                  <a:pt x="22286" y="7479"/>
                </a:lnTo>
                <a:lnTo>
                  <a:pt x="22185" y="6848"/>
                </a:lnTo>
                <a:lnTo>
                  <a:pt x="22059" y="6229"/>
                </a:lnTo>
                <a:lnTo>
                  <a:pt x="21806" y="4978"/>
                </a:lnTo>
                <a:lnTo>
                  <a:pt x="21515" y="3740"/>
                </a:lnTo>
                <a:lnTo>
                  <a:pt x="21238" y="2490"/>
                </a:lnTo>
                <a:lnTo>
                  <a:pt x="20947" y="1252"/>
                </a:lnTo>
                <a:lnTo>
                  <a:pt x="20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Aesthetic Slideshow by Slidesgo">
  <a:themeElements>
    <a:clrScheme name="Simple Light">
      <a:dk1>
        <a:srgbClr val="6D5B57"/>
      </a:dk1>
      <a:lt1>
        <a:srgbClr val="F2E1D8"/>
      </a:lt1>
      <a:dk2>
        <a:srgbClr val="595959"/>
      </a:dk2>
      <a:lt2>
        <a:srgbClr val="B08980"/>
      </a:lt2>
      <a:accent1>
        <a:srgbClr val="6D5B57"/>
      </a:accent1>
      <a:accent2>
        <a:srgbClr val="F2E1D8"/>
      </a:accent2>
      <a:accent3>
        <a:srgbClr val="595959"/>
      </a:accent3>
      <a:accent4>
        <a:srgbClr val="B08980"/>
      </a:accent4>
      <a:accent5>
        <a:srgbClr val="F2E1D8"/>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